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3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81" r:id="rId5"/>
    <p:sldMasterId id="2147483705" r:id="rId6"/>
    <p:sldMasterId id="2147483729" r:id="rId7"/>
  </p:sldMasterIdLst>
  <p:notesMasterIdLst>
    <p:notesMasterId r:id="rId25"/>
  </p:notesMasterIdLst>
  <p:sldIdLst>
    <p:sldId id="257" r:id="rId8"/>
    <p:sldId id="260" r:id="rId9"/>
    <p:sldId id="261" r:id="rId10"/>
    <p:sldId id="262" r:id="rId11"/>
    <p:sldId id="287" r:id="rId12"/>
    <p:sldId id="288" r:id="rId13"/>
    <p:sldId id="263" r:id="rId14"/>
    <p:sldId id="283" r:id="rId15"/>
    <p:sldId id="294" r:id="rId16"/>
    <p:sldId id="267" r:id="rId17"/>
    <p:sldId id="269" r:id="rId18"/>
    <p:sldId id="256" r:id="rId19"/>
    <p:sldId id="289" r:id="rId20"/>
    <p:sldId id="293" r:id="rId21"/>
    <p:sldId id="291" r:id="rId22"/>
    <p:sldId id="279" r:id="rId23"/>
    <p:sldId id="286" r:id="rId2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5EFDBD-4C82-A9FC-441F-D3395F48BCD4}" v="26" dt="2026-03-02T18:24:53.156"/>
    <p1510:client id="{F172D9B8-023A-4BFF-81D1-4390067E83B8}" v="16" dt="2026-03-03T08:58:15.7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9" autoAdjust="0"/>
    <p:restoredTop sz="76068" autoAdjust="0"/>
  </p:normalViewPr>
  <p:slideViewPr>
    <p:cSldViewPr snapToGrid="0">
      <p:cViewPr varScale="1">
        <p:scale>
          <a:sx n="63" d="100"/>
          <a:sy n="63" d="100"/>
        </p:scale>
        <p:origin x="1411" y="4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0609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1ED64-6B81-4CD9-84B2-F6C50ABD1787}" type="datetimeFigureOut">
              <a:rPr lang="nl-NL" smtClean="0"/>
              <a:t>3-3-2026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A7EF55-72BC-4F8D-BE5F-DC604530E38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5792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A7EF55-72BC-4F8D-BE5F-DC604530E38B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7051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WOZO; sinds jaar en dag onduidelijkheid over wie er aan tafel zou moeten zitten. Op dit moment worden ruim 150 mensen uitgenodigd door ons. Daarmee geen strategisch / bestuurlijk overleg. Sanne heeft de opdracht gekregen (in 2023 al) om een adviesstuk te schrijven. Hierover ook met jullie </a:t>
            </a:r>
            <a:r>
              <a:rPr lang="nl-NL" dirty="0" err="1"/>
              <a:t>gesparrt</a:t>
            </a:r>
            <a:r>
              <a:rPr lang="nl-NL" dirty="0"/>
              <a:t>. Uitkomst is dat het WOZO en de werkbijeenkomsten erg op elkaar lijken en dezelfde onderwerpen hebben. Nu overleg gehad met Stan en besloten met het oog op de doorontwikkeling waarin 4 directeuren zullen zijn – een nieuw bestuurlijk overleg te starten. Dat ziet er dan ongeveer </a:t>
            </a:r>
            <a:r>
              <a:rPr lang="nl-NL" dirty="0" err="1"/>
              <a:t>alsvolgt</a:t>
            </a:r>
            <a:r>
              <a:rPr lang="nl-NL" dirty="0"/>
              <a:t> uit: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A7EF55-72BC-4F8D-BE5F-DC604530E38B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5309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sv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sv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5.sv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5.sv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5.svg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5.sv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9.png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5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39287579-3BB8-BFC8-66D4-4453D2D2A76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3250" y="1041400"/>
            <a:ext cx="11588750" cy="5149064"/>
          </a:xfrm>
          <a:custGeom>
            <a:avLst/>
            <a:gdLst>
              <a:gd name="connsiteX0" fmla="*/ 0 w 11588750"/>
              <a:gd name="connsiteY0" fmla="*/ 0 h 5149064"/>
              <a:gd name="connsiteX1" fmla="*/ 11588750 w 11588750"/>
              <a:gd name="connsiteY1" fmla="*/ 0 h 5149064"/>
              <a:gd name="connsiteX2" fmla="*/ 11588750 w 11588750"/>
              <a:gd name="connsiteY2" fmla="*/ 5149064 h 5149064"/>
              <a:gd name="connsiteX3" fmla="*/ 0 w 11588750"/>
              <a:gd name="connsiteY3" fmla="*/ 5149064 h 5149064"/>
              <a:gd name="connsiteX4" fmla="*/ 0 w 11588750"/>
              <a:gd name="connsiteY4" fmla="*/ 0 h 5149064"/>
              <a:gd name="connsiteX0" fmla="*/ 0 w 11588750"/>
              <a:gd name="connsiteY0" fmla="*/ 0 h 5149064"/>
              <a:gd name="connsiteX1" fmla="*/ 11588750 w 11588750"/>
              <a:gd name="connsiteY1" fmla="*/ 0 h 5149064"/>
              <a:gd name="connsiteX2" fmla="*/ 11588750 w 11588750"/>
              <a:gd name="connsiteY2" fmla="*/ 5149064 h 5149064"/>
              <a:gd name="connsiteX3" fmla="*/ 10252592 w 11588750"/>
              <a:gd name="connsiteY3" fmla="*/ 5146749 h 5149064"/>
              <a:gd name="connsiteX4" fmla="*/ 0 w 11588750"/>
              <a:gd name="connsiteY4" fmla="*/ 5149064 h 5149064"/>
              <a:gd name="connsiteX5" fmla="*/ 0 w 11588750"/>
              <a:gd name="connsiteY5" fmla="*/ 0 h 5149064"/>
              <a:gd name="connsiteX0" fmla="*/ 0 w 11588750"/>
              <a:gd name="connsiteY0" fmla="*/ 0 h 5149064"/>
              <a:gd name="connsiteX1" fmla="*/ 11588750 w 11588750"/>
              <a:gd name="connsiteY1" fmla="*/ 0 h 5149064"/>
              <a:gd name="connsiteX2" fmla="*/ 11586978 w 11588750"/>
              <a:gd name="connsiteY2" fmla="*/ 4083493 h 5149064"/>
              <a:gd name="connsiteX3" fmla="*/ 11588750 w 11588750"/>
              <a:gd name="connsiteY3" fmla="*/ 5149064 h 5149064"/>
              <a:gd name="connsiteX4" fmla="*/ 10252592 w 11588750"/>
              <a:gd name="connsiteY4" fmla="*/ 5146749 h 5149064"/>
              <a:gd name="connsiteX5" fmla="*/ 0 w 11588750"/>
              <a:gd name="connsiteY5" fmla="*/ 5149064 h 5149064"/>
              <a:gd name="connsiteX6" fmla="*/ 0 w 11588750"/>
              <a:gd name="connsiteY6" fmla="*/ 0 h 5149064"/>
              <a:gd name="connsiteX0" fmla="*/ 0 w 11588750"/>
              <a:gd name="connsiteY0" fmla="*/ 0 h 5149064"/>
              <a:gd name="connsiteX1" fmla="*/ 11588750 w 11588750"/>
              <a:gd name="connsiteY1" fmla="*/ 0 h 5149064"/>
              <a:gd name="connsiteX2" fmla="*/ 11586978 w 11588750"/>
              <a:gd name="connsiteY2" fmla="*/ 4083493 h 5149064"/>
              <a:gd name="connsiteX3" fmla="*/ 11588750 w 11588750"/>
              <a:gd name="connsiteY3" fmla="*/ 5149064 h 5149064"/>
              <a:gd name="connsiteX4" fmla="*/ 10252592 w 11588750"/>
              <a:gd name="connsiteY4" fmla="*/ 5146749 h 5149064"/>
              <a:gd name="connsiteX5" fmla="*/ 0 w 11588750"/>
              <a:gd name="connsiteY5" fmla="*/ 5149064 h 5149064"/>
              <a:gd name="connsiteX6" fmla="*/ 0 w 11588750"/>
              <a:gd name="connsiteY6" fmla="*/ 0 h 5149064"/>
              <a:gd name="connsiteX0" fmla="*/ 0 w 11588750"/>
              <a:gd name="connsiteY0" fmla="*/ 0 h 5149064"/>
              <a:gd name="connsiteX1" fmla="*/ 11588750 w 11588750"/>
              <a:gd name="connsiteY1" fmla="*/ 0 h 5149064"/>
              <a:gd name="connsiteX2" fmla="*/ 11586978 w 11588750"/>
              <a:gd name="connsiteY2" fmla="*/ 4083493 h 5149064"/>
              <a:gd name="connsiteX3" fmla="*/ 10252592 w 11588750"/>
              <a:gd name="connsiteY3" fmla="*/ 5146749 h 5149064"/>
              <a:gd name="connsiteX4" fmla="*/ 0 w 11588750"/>
              <a:gd name="connsiteY4" fmla="*/ 5149064 h 5149064"/>
              <a:gd name="connsiteX5" fmla="*/ 0 w 11588750"/>
              <a:gd name="connsiteY5" fmla="*/ 0 h 5149064"/>
              <a:gd name="connsiteX0" fmla="*/ 0 w 11588750"/>
              <a:gd name="connsiteY0" fmla="*/ 0 h 5149064"/>
              <a:gd name="connsiteX1" fmla="*/ 11588750 w 11588750"/>
              <a:gd name="connsiteY1" fmla="*/ 0 h 5149064"/>
              <a:gd name="connsiteX2" fmla="*/ 11586978 w 11588750"/>
              <a:gd name="connsiteY2" fmla="*/ 4083493 h 5149064"/>
              <a:gd name="connsiteX3" fmla="*/ 10252592 w 11588750"/>
              <a:gd name="connsiteY3" fmla="*/ 5146749 h 5149064"/>
              <a:gd name="connsiteX4" fmla="*/ 0 w 11588750"/>
              <a:gd name="connsiteY4" fmla="*/ 5149064 h 5149064"/>
              <a:gd name="connsiteX5" fmla="*/ 0 w 11588750"/>
              <a:gd name="connsiteY5" fmla="*/ 0 h 5149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88750" h="5149064">
                <a:moveTo>
                  <a:pt x="0" y="0"/>
                </a:moveTo>
                <a:lnTo>
                  <a:pt x="11588750" y="0"/>
                </a:lnTo>
                <a:cubicBezTo>
                  <a:pt x="11588159" y="1361164"/>
                  <a:pt x="11587569" y="2722329"/>
                  <a:pt x="11586978" y="4083493"/>
                </a:cubicBezTo>
                <a:lnTo>
                  <a:pt x="10252592" y="5146749"/>
                </a:lnTo>
                <a:lnTo>
                  <a:pt x="0" y="514906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lIns="180000" tIns="288000"/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A438D29-95AA-B87E-5EC9-6281AA0ECD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55826" y="3429000"/>
            <a:ext cx="7767145" cy="2387600"/>
          </a:xfrm>
        </p:spPr>
        <p:txBody>
          <a:bodyPr anchor="b"/>
          <a:lstStyle>
            <a:lvl1pPr algn="r">
              <a:lnSpc>
                <a:spcPts val="5800"/>
              </a:lnSpc>
              <a:defRPr sz="5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C16A649-647F-EA07-482D-4D3694B584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594" y="6212984"/>
            <a:ext cx="9019377" cy="485106"/>
          </a:xfrm>
        </p:spPr>
        <p:txBody>
          <a:bodyPr rIns="126000"/>
          <a:lstStyle>
            <a:lvl1pPr marL="0" indent="0" algn="r">
              <a:buNone/>
              <a:defRPr sz="2500" b="1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F475CEB0-8667-7A40-A7A2-302B2BF3DA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" y="485774"/>
            <a:ext cx="4238672" cy="779463"/>
          </a:xfrm>
          <a:solidFill>
            <a:schemeClr val="accent1"/>
          </a:solidFill>
          <a:ln>
            <a:noFill/>
          </a:ln>
        </p:spPr>
        <p:txBody>
          <a:bodyPr lIns="576000" bIns="54000" anchor="ctr" anchorCtr="0"/>
          <a:lstStyle>
            <a:lvl1pPr>
              <a:defRPr sz="25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nl-NL" dirty="0"/>
              <a:t>Datum</a:t>
            </a:r>
          </a:p>
        </p:txBody>
      </p:sp>
      <p:sp>
        <p:nvSpPr>
          <p:cNvPr id="21" name="Tijdelijke aanduiding voor tekst 20">
            <a:extLst>
              <a:ext uri="{FF2B5EF4-FFF2-40B4-BE49-F238E27FC236}">
                <a16:creationId xmlns:a16="http://schemas.microsoft.com/office/drawing/2014/main" id="{06B9320A-4E3B-A56C-9853-5E27E7126C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27926" y="4639566"/>
            <a:ext cx="2164074" cy="2218434"/>
          </a:xfrm>
          <a:custGeom>
            <a:avLst/>
            <a:gdLst>
              <a:gd name="connsiteX0" fmla="*/ 2105872 w 2164074"/>
              <a:gd name="connsiteY0" fmla="*/ 0 h 2218434"/>
              <a:gd name="connsiteX1" fmla="*/ 2164074 w 2164074"/>
              <a:gd name="connsiteY1" fmla="*/ 2658 h 2218434"/>
              <a:gd name="connsiteX2" fmla="*/ 2164074 w 2164074"/>
              <a:gd name="connsiteY2" fmla="*/ 1105744 h 2218434"/>
              <a:gd name="connsiteX3" fmla="*/ 2105872 w 2164074"/>
              <a:gd name="connsiteY3" fmla="*/ 1103103 h 2218434"/>
              <a:gd name="connsiteX4" fmla="*/ 1114907 w 2164074"/>
              <a:gd name="connsiteY4" fmla="*/ 2038348 h 2218434"/>
              <a:gd name="connsiteX5" fmla="*/ 1119866 w 2164074"/>
              <a:gd name="connsiteY5" fmla="*/ 2137108 h 2218434"/>
              <a:gd name="connsiteX6" fmla="*/ 1132330 w 2164074"/>
              <a:gd name="connsiteY6" fmla="*/ 2218434 h 2218434"/>
              <a:gd name="connsiteX7" fmla="*/ 8814 w 2164074"/>
              <a:gd name="connsiteY7" fmla="*/ 2218434 h 2218434"/>
              <a:gd name="connsiteX8" fmla="*/ 0 w 2164074"/>
              <a:gd name="connsiteY8" fmla="*/ 2038348 h 2218434"/>
              <a:gd name="connsiteX9" fmla="*/ 2105872 w 2164074"/>
              <a:gd name="connsiteY9" fmla="*/ 0 h 2218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64074" h="2218434">
                <a:moveTo>
                  <a:pt x="2105872" y="0"/>
                </a:moveTo>
                <a:lnTo>
                  <a:pt x="2164074" y="2658"/>
                </a:lnTo>
                <a:lnTo>
                  <a:pt x="2164074" y="1105744"/>
                </a:lnTo>
                <a:lnTo>
                  <a:pt x="2105872" y="1103103"/>
                </a:lnTo>
                <a:cubicBezTo>
                  <a:pt x="1544293" y="1103103"/>
                  <a:pt x="1114907" y="1502789"/>
                  <a:pt x="1114907" y="2038348"/>
                </a:cubicBezTo>
                <a:cubicBezTo>
                  <a:pt x="1114907" y="2071821"/>
                  <a:pt x="1116584" y="2104762"/>
                  <a:pt x="1119866" y="2137108"/>
                </a:cubicBezTo>
                <a:lnTo>
                  <a:pt x="1132330" y="2218434"/>
                </a:lnTo>
                <a:lnTo>
                  <a:pt x="8814" y="2218434"/>
                </a:lnTo>
                <a:lnTo>
                  <a:pt x="0" y="2038348"/>
                </a:lnTo>
                <a:cubicBezTo>
                  <a:pt x="0" y="887268"/>
                  <a:pt x="900214" y="0"/>
                  <a:pt x="2105872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b" anchorCtr="0">
            <a:noAutofit/>
          </a:bodyPr>
          <a:lstStyle>
            <a:lvl1pPr>
              <a:defRPr sz="100">
                <a:solidFill>
                  <a:schemeClr val="bg1"/>
                </a:solidFill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nl-NL" dirty="0" err="1"/>
              <a:t>zz</a:t>
            </a:r>
            <a:endParaRPr lang="nl-NL" dirty="0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CC7B99D8-8350-658C-9C77-101FEFEF08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15150" y="316290"/>
            <a:ext cx="1188000" cy="410745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BF0E66B-AA66-86E5-471F-EBFD887796C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38513AC-4B37-4016-88D1-EC7CCB7B74E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9872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692FBD-9815-B771-7012-841C5E32B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D1A500D-F8AF-20BE-22DB-40BBCABCC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  <a:lvl2pPr marL="395288" indent="-395288">
              <a:buFontTx/>
              <a:buBlip>
                <a:blip r:embed="rId2"/>
              </a:buBlip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B68ED0E-F2D5-74FD-C61E-E9AB6A16DE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15150" y="316290"/>
            <a:ext cx="1188000" cy="410745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2FC10D6-C5F4-56D1-DB3D-DF3B910F2C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513AC-4B37-4016-88D1-EC7CCB7B74E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281153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>
            <a:extLst>
              <a:ext uri="{FF2B5EF4-FFF2-40B4-BE49-F238E27FC236}">
                <a16:creationId xmlns:a16="http://schemas.microsoft.com/office/drawing/2014/main" id="{C1EEEC63-697F-434D-75E0-2A6E54B682D3}"/>
              </a:ext>
            </a:extLst>
          </p:cNvPr>
          <p:cNvGrpSpPr/>
          <p:nvPr userDrawn="1"/>
        </p:nvGrpSpPr>
        <p:grpSpPr>
          <a:xfrm>
            <a:off x="552894" y="906160"/>
            <a:ext cx="11639106" cy="5430846"/>
            <a:chOff x="552894" y="906160"/>
            <a:chExt cx="11639106" cy="5430846"/>
          </a:xfrm>
          <a:solidFill>
            <a:schemeClr val="bg1"/>
          </a:solidFill>
        </p:grpSpPr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C917A6C8-D150-5EBD-5408-3BBB383F7A07}"/>
                </a:ext>
              </a:extLst>
            </p:cNvPr>
            <p:cNvSpPr/>
            <p:nvPr/>
          </p:nvSpPr>
          <p:spPr>
            <a:xfrm>
              <a:off x="8821271" y="906160"/>
              <a:ext cx="3370729" cy="9584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A10D8A26-F5EC-C357-2AA3-8816C9A690FD}"/>
                </a:ext>
              </a:extLst>
            </p:cNvPr>
            <p:cNvSpPr/>
            <p:nvPr/>
          </p:nvSpPr>
          <p:spPr>
            <a:xfrm>
              <a:off x="552894" y="1302872"/>
              <a:ext cx="11639106" cy="50341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37692FBD-9815-B771-7012-841C5E32B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781" y="626269"/>
            <a:ext cx="7791148" cy="583686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D1A500D-F8AF-20BE-22DB-40BBCABCC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781" y="1776463"/>
            <a:ext cx="4892560" cy="3995072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  <a:lvl2pPr marL="395288" indent="-395288">
              <a:buFontTx/>
              <a:buBlip>
                <a:blip r:embed="rId2"/>
              </a:buBlip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7D40899-748A-6839-275B-286E015049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15150" y="316290"/>
            <a:ext cx="1188000" cy="410745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69F79039-3BE5-CA4F-2238-E6A6A7EE42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-1" r="48683" b="45508"/>
          <a:stretch/>
        </p:blipFill>
        <p:spPr>
          <a:xfrm>
            <a:off x="10021425" y="4634307"/>
            <a:ext cx="2170575" cy="2223693"/>
          </a:xfrm>
          <a:prstGeom prst="rect">
            <a:avLst/>
          </a:prstGeom>
        </p:spPr>
      </p:pic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649F7E1F-6805-AB96-B24F-E93FC4F6F3C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86217" y="1776463"/>
            <a:ext cx="5125642" cy="3995072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  <a:lvl2pPr marL="395288" indent="-395288">
              <a:buFontTx/>
              <a:buBlip>
                <a:blip r:embed="rId2"/>
              </a:buBlip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2C38BE8-BBB8-7ED8-0306-4F5C113A31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8513AC-4B37-4016-88D1-EC7CCB7B74E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48884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692FBD-9815-B771-7012-841C5E32B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B68ED0E-F2D5-74FD-C61E-E9AB6A16DE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15150" y="316290"/>
            <a:ext cx="1188000" cy="410745"/>
          </a:xfrm>
          <a:prstGeom prst="rect">
            <a:avLst/>
          </a:prstGeom>
        </p:spPr>
      </p:pic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028F2D23-5569-BA56-8538-9E15CC4F3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781" y="1776463"/>
            <a:ext cx="4892560" cy="3995072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  <a:lvl2pPr marL="395288" indent="-395288">
              <a:buFontTx/>
              <a:buBlip>
                <a:blip r:embed="rId4"/>
              </a:buBlip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D3A63F15-9708-5DAA-54E4-AA01E05AC91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86217" y="1776463"/>
            <a:ext cx="5125642" cy="3995072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  <a:lvl2pPr marL="395288" indent="-395288">
              <a:buFontTx/>
              <a:buBlip>
                <a:blip r:embed="rId4"/>
              </a:buBlip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E9BED812-32D4-00C5-28BE-D5DF92EE8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8513AC-4B37-4016-88D1-EC7CCB7B74E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7936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9">
            <a:extLst>
              <a:ext uri="{FF2B5EF4-FFF2-40B4-BE49-F238E27FC236}">
                <a16:creationId xmlns:a16="http://schemas.microsoft.com/office/drawing/2014/main" id="{DD42BFB2-3E9A-2486-2D98-95FA5159A5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37082" y="0"/>
            <a:ext cx="5354918" cy="6858000"/>
          </a:xfrm>
          <a:solidFill>
            <a:schemeClr val="bg2">
              <a:lumMod val="95000"/>
            </a:schemeClr>
          </a:solidFill>
          <a:ln>
            <a:noFill/>
          </a:ln>
        </p:spPr>
        <p:txBody>
          <a:bodyPr lIns="180000"/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692FBD-9815-B771-7012-841C5E32BB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2781" y="871488"/>
            <a:ext cx="5466301" cy="583686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028F2D23-5569-BA56-8538-9E15CC4F3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781" y="1776463"/>
            <a:ext cx="4892560" cy="3995072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  <a:lvl2pPr marL="395288" indent="-395288">
              <a:buFontTx/>
              <a:buBlip>
                <a:blip r:embed="rId2"/>
              </a:buBlip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7A1D82A2-3611-DBED-CBDB-032A78B4AE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8513AC-4B37-4016-88D1-EC7CCB7B74E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97553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9">
            <a:extLst>
              <a:ext uri="{FF2B5EF4-FFF2-40B4-BE49-F238E27FC236}">
                <a16:creationId xmlns:a16="http://schemas.microsoft.com/office/drawing/2014/main" id="{DD42BFB2-3E9A-2486-2D98-95FA5159A5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5466301" cy="6858000"/>
          </a:xfrm>
          <a:solidFill>
            <a:schemeClr val="bg2">
              <a:lumMod val="95000"/>
            </a:schemeClr>
          </a:solidFill>
          <a:ln>
            <a:noFill/>
          </a:ln>
        </p:spPr>
        <p:txBody>
          <a:bodyPr lIns="180000"/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692FBD-9815-B771-7012-841C5E32BB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84048" y="871488"/>
            <a:ext cx="5466301" cy="583686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028F2D23-5569-BA56-8538-9E15CC4F3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4048" y="1776463"/>
            <a:ext cx="4892560" cy="3995072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  <a:lvl2pPr marL="395288" indent="-395288">
              <a:buFontTx/>
              <a:buBlip>
                <a:blip r:embed="rId2"/>
              </a:buBlip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E9678EC-A72E-61FE-B903-03B82E3373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15150" y="316290"/>
            <a:ext cx="1188000" cy="410745"/>
          </a:xfrm>
          <a:prstGeom prst="rect">
            <a:avLst/>
          </a:prstGeom>
        </p:spPr>
      </p:pic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42148BBA-9722-F173-E488-16BBF7D0C5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8513AC-4B37-4016-88D1-EC7CCB7B74E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06519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>
            <a:extLst>
              <a:ext uri="{FF2B5EF4-FFF2-40B4-BE49-F238E27FC236}">
                <a16:creationId xmlns:a16="http://schemas.microsoft.com/office/drawing/2014/main" id="{99DE9CC4-C5C8-16D9-B01F-70D5517068B2}"/>
              </a:ext>
            </a:extLst>
          </p:cNvPr>
          <p:cNvGrpSpPr/>
          <p:nvPr userDrawn="1"/>
        </p:nvGrpSpPr>
        <p:grpSpPr>
          <a:xfrm>
            <a:off x="717698" y="1022061"/>
            <a:ext cx="11474302" cy="4953438"/>
            <a:chOff x="717698" y="1022061"/>
            <a:chExt cx="11474302" cy="4953438"/>
          </a:xfrm>
          <a:solidFill>
            <a:schemeClr val="bg1"/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50C9CCD8-FC94-6B8F-EF3B-9E6A225F4282}"/>
                </a:ext>
              </a:extLst>
            </p:cNvPr>
            <p:cNvSpPr/>
            <p:nvPr/>
          </p:nvSpPr>
          <p:spPr>
            <a:xfrm>
              <a:off x="2259419" y="1022061"/>
              <a:ext cx="9932581" cy="10672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8BC67F86-DF0D-3576-26A6-FE2A612F906B}"/>
                </a:ext>
              </a:extLst>
            </p:cNvPr>
            <p:cNvSpPr/>
            <p:nvPr/>
          </p:nvSpPr>
          <p:spPr>
            <a:xfrm>
              <a:off x="717698" y="1318437"/>
              <a:ext cx="11474302" cy="46570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0A438D29-95AA-B87E-5EC9-6281AA0ECD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794" y="2179379"/>
            <a:ext cx="8990412" cy="2499242"/>
          </a:xfrm>
        </p:spPr>
        <p:txBody>
          <a:bodyPr anchor="ctr" anchorCtr="0"/>
          <a:lstStyle>
            <a:lvl1pPr algn="ctr">
              <a:lnSpc>
                <a:spcPts val="5800"/>
              </a:lnSpc>
              <a:defRPr sz="5800">
                <a:solidFill>
                  <a:schemeClr val="accent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CC7B99D8-8350-658C-9C77-101FEFEF08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15150" y="316290"/>
            <a:ext cx="1188000" cy="41074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88CFF9D6-C13F-F391-C9A7-DEE0396F72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1" r="48683" b="45508"/>
          <a:stretch/>
        </p:blipFill>
        <p:spPr>
          <a:xfrm>
            <a:off x="10021425" y="4634307"/>
            <a:ext cx="2170575" cy="2223693"/>
          </a:xfrm>
          <a:prstGeom prst="rect">
            <a:avLst/>
          </a:prstGeom>
        </p:spPr>
      </p:pic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E9AED484-9C98-0C53-2F83-2DE5AF03121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9045" y="651592"/>
            <a:ext cx="1238099" cy="560775"/>
          </a:xfrm>
          <a:noFill/>
          <a:ln>
            <a:noFill/>
          </a:ln>
        </p:spPr>
        <p:txBody>
          <a:bodyPr lIns="36000" tIns="0" rIns="36000" bIns="36000" anchor="t" anchorCtr="0"/>
          <a:lstStyle>
            <a:lvl1pPr algn="l">
              <a:lnSpc>
                <a:spcPts val="3800"/>
              </a:lnSpc>
              <a:defRPr sz="3500" b="1">
                <a:solidFill>
                  <a:schemeClr val="accent4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nl-NL" dirty="0"/>
              <a:t>##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5A741CA-F1D4-7A42-99F3-89A95480A8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8513AC-4B37-4016-88D1-EC7CCB7B74E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2179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9">
            <a:extLst>
              <a:ext uri="{FF2B5EF4-FFF2-40B4-BE49-F238E27FC236}">
                <a16:creationId xmlns:a16="http://schemas.microsoft.com/office/drawing/2014/main" id="{D20B6F1D-BF40-CBB3-C090-56784098FE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12192001" cy="6858000"/>
          </a:xfrm>
          <a:solidFill>
            <a:schemeClr val="bg2">
              <a:lumMod val="95000"/>
            </a:schemeClr>
          </a:solidFill>
          <a:ln>
            <a:noFill/>
          </a:ln>
        </p:spPr>
        <p:txBody>
          <a:bodyPr lIns="180000"/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7813B737-9228-159A-6B1A-B3FA6AC4E6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8513AC-4B37-4016-88D1-EC7CCB7B74E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594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692FBD-9815-B771-7012-841C5E32B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B68ED0E-F2D5-74FD-C61E-E9AB6A16DE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15150" y="316290"/>
            <a:ext cx="1188000" cy="410745"/>
          </a:xfrm>
          <a:prstGeom prst="rect">
            <a:avLst/>
          </a:prstGeom>
        </p:spPr>
      </p:pic>
      <p:sp>
        <p:nvSpPr>
          <p:cNvPr id="9" name="Tijdelijke aanduiding voor tabel 8">
            <a:extLst>
              <a:ext uri="{FF2B5EF4-FFF2-40B4-BE49-F238E27FC236}">
                <a16:creationId xmlns:a16="http://schemas.microsoft.com/office/drawing/2014/main" id="{5D1B10CF-28E6-F9CE-5EF3-77FC08F0FA23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958850" y="2090737"/>
            <a:ext cx="10018713" cy="400697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tabel wilt toevoegen</a:t>
            </a:r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F25A560-7686-5CDA-9DE4-B866D3428B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38513AC-4B37-4016-88D1-EC7CCB7B74E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85297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jdelijke aanduiding voor afbeelding 9">
            <a:extLst>
              <a:ext uri="{FF2B5EF4-FFF2-40B4-BE49-F238E27FC236}">
                <a16:creationId xmlns:a16="http://schemas.microsoft.com/office/drawing/2014/main" id="{E2346AD1-8A72-987A-D5C5-51ABEE2FD8B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813625" y="4657233"/>
            <a:ext cx="2378375" cy="1945586"/>
          </a:xfrm>
          <a:solidFill>
            <a:schemeClr val="bg2">
              <a:lumMod val="95000"/>
            </a:schemeClr>
          </a:solidFill>
          <a:ln>
            <a:noFill/>
          </a:ln>
        </p:spPr>
        <p:txBody>
          <a:bodyPr lIns="180000" bIns="144000" anchor="b" anchorCtr="0"/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2" name="Tijdelijke aanduiding voor afbeelding 9">
            <a:extLst>
              <a:ext uri="{FF2B5EF4-FFF2-40B4-BE49-F238E27FC236}">
                <a16:creationId xmlns:a16="http://schemas.microsoft.com/office/drawing/2014/main" id="{8098EE53-61E9-ED4A-5809-B21FFEF1943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1950131"/>
            <a:ext cx="2355112" cy="2196000"/>
          </a:xfrm>
          <a:solidFill>
            <a:schemeClr val="bg2">
              <a:lumMod val="95000"/>
            </a:schemeClr>
          </a:solidFill>
          <a:ln>
            <a:noFill/>
          </a:ln>
        </p:spPr>
        <p:txBody>
          <a:bodyPr lIns="180000" bIns="144000"/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3" name="Tijdelijke aanduiding voor afbeelding 9">
            <a:extLst>
              <a:ext uri="{FF2B5EF4-FFF2-40B4-BE49-F238E27FC236}">
                <a16:creationId xmlns:a16="http://schemas.microsoft.com/office/drawing/2014/main" id="{73CBDB9A-D770-05CD-716E-B0781FB9169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32768" y="2144393"/>
            <a:ext cx="2355112" cy="1606731"/>
          </a:xfrm>
          <a:solidFill>
            <a:schemeClr val="bg2">
              <a:lumMod val="95000"/>
            </a:schemeClr>
          </a:solidFill>
          <a:ln>
            <a:noFill/>
          </a:ln>
        </p:spPr>
        <p:txBody>
          <a:bodyPr lIns="180000" bIns="144000" anchor="b" anchorCtr="0"/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4" name="Tijdelijke aanduiding voor afbeelding 9">
            <a:extLst>
              <a:ext uri="{FF2B5EF4-FFF2-40B4-BE49-F238E27FC236}">
                <a16:creationId xmlns:a16="http://schemas.microsoft.com/office/drawing/2014/main" id="{DCFDC220-9A8A-8650-6C53-0A712240188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520299" y="3751123"/>
            <a:ext cx="2355112" cy="1526399"/>
          </a:xfrm>
          <a:solidFill>
            <a:schemeClr val="bg2">
              <a:lumMod val="95000"/>
            </a:schemeClr>
          </a:solidFill>
          <a:ln>
            <a:noFill/>
          </a:ln>
        </p:spPr>
        <p:txBody>
          <a:bodyPr lIns="180000" bIns="144000"/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5" name="Tijdelijke aanduiding voor afbeelding 9">
            <a:extLst>
              <a:ext uri="{FF2B5EF4-FFF2-40B4-BE49-F238E27FC236}">
                <a16:creationId xmlns:a16="http://schemas.microsoft.com/office/drawing/2014/main" id="{9BADAA55-4D9F-7951-1B9F-74BBD263CAE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141922" y="4399830"/>
            <a:ext cx="2378375" cy="1905273"/>
          </a:xfrm>
          <a:solidFill>
            <a:schemeClr val="bg2">
              <a:lumMod val="95000"/>
            </a:schemeClr>
          </a:solidFill>
          <a:ln>
            <a:noFill/>
          </a:ln>
        </p:spPr>
        <p:txBody>
          <a:bodyPr lIns="180000" bIns="144000"/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7" name="Tijdelijke aanduiding voor afbeelding 9">
            <a:extLst>
              <a:ext uri="{FF2B5EF4-FFF2-40B4-BE49-F238E27FC236}">
                <a16:creationId xmlns:a16="http://schemas.microsoft.com/office/drawing/2014/main" id="{031B5C35-485F-2DC0-E007-D67BA751C6D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369824" y="1956275"/>
            <a:ext cx="2608032" cy="1749170"/>
          </a:xfrm>
          <a:solidFill>
            <a:schemeClr val="bg2">
              <a:lumMod val="95000"/>
            </a:schemeClr>
          </a:solidFill>
          <a:ln>
            <a:noFill/>
          </a:ln>
        </p:spPr>
        <p:txBody>
          <a:bodyPr lIns="180000" bIns="144000"/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692FBD-9815-B771-7012-841C5E32B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D1A500D-F8AF-20BE-22DB-40BBCABCCCF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62781" y="3751132"/>
            <a:ext cx="1492331" cy="746430"/>
          </a:xfrm>
          <a:solidFill>
            <a:schemeClr val="bg1"/>
          </a:solidFill>
        </p:spPr>
        <p:txBody>
          <a:bodyPr lIns="108000" tIns="144000" rIns="108000" bIns="144000"/>
          <a:lstStyle>
            <a:lvl1pPr algn="r">
              <a:lnSpc>
                <a:spcPts val="2000"/>
              </a:lnSpc>
              <a:defRPr b="1">
                <a:solidFill>
                  <a:schemeClr val="accent4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nl-NL" dirty="0"/>
              <a:t>Opleiding</a:t>
            </a:r>
          </a:p>
          <a:p>
            <a:pPr lvl="0"/>
            <a:r>
              <a:rPr lang="nl-NL" dirty="0"/>
              <a:t>naam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B68ED0E-F2D5-74FD-C61E-E9AB6A16DE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15150" y="316290"/>
            <a:ext cx="1188000" cy="410745"/>
          </a:xfrm>
          <a:prstGeom prst="rect">
            <a:avLst/>
          </a:prstGeom>
        </p:spPr>
      </p:pic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4D0255C8-2C1D-65CE-F8AA-B97B8AB4B05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823949" y="1903427"/>
            <a:ext cx="1492331" cy="746430"/>
          </a:xfrm>
          <a:solidFill>
            <a:schemeClr val="bg1"/>
          </a:solidFill>
        </p:spPr>
        <p:txBody>
          <a:bodyPr lIns="108000" tIns="144000" rIns="108000" bIns="144000"/>
          <a:lstStyle>
            <a:lvl1pPr algn="r">
              <a:lnSpc>
                <a:spcPts val="2000"/>
              </a:lnSpc>
              <a:defRPr b="1">
                <a:solidFill>
                  <a:schemeClr val="accent4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nl-NL" dirty="0"/>
              <a:t>Opleiding</a:t>
            </a:r>
          </a:p>
          <a:p>
            <a:pPr lvl="0"/>
            <a:r>
              <a:rPr lang="nl-NL" dirty="0"/>
              <a:t>naam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1F59A0AF-AC8E-1AF8-7F01-813DE792658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2579940" y="5785059"/>
            <a:ext cx="1492331" cy="746430"/>
          </a:xfrm>
          <a:solidFill>
            <a:schemeClr val="bg1"/>
          </a:solidFill>
        </p:spPr>
        <p:txBody>
          <a:bodyPr lIns="108000" tIns="144000" rIns="108000" bIns="144000"/>
          <a:lstStyle>
            <a:lvl1pPr algn="r">
              <a:lnSpc>
                <a:spcPts val="2000"/>
              </a:lnSpc>
              <a:defRPr b="1">
                <a:solidFill>
                  <a:schemeClr val="accent4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nl-NL" dirty="0"/>
              <a:t>Opleiding</a:t>
            </a:r>
          </a:p>
          <a:p>
            <a:pPr lvl="0"/>
            <a:r>
              <a:rPr lang="nl-NL" dirty="0"/>
              <a:t>naam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DB8418D6-24BD-EE1A-9622-6F775A2B4185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657527" y="4946836"/>
            <a:ext cx="1492331" cy="746430"/>
          </a:xfrm>
          <a:solidFill>
            <a:schemeClr val="bg1"/>
          </a:solidFill>
        </p:spPr>
        <p:txBody>
          <a:bodyPr lIns="108000" tIns="144000" rIns="108000" bIns="144000"/>
          <a:lstStyle>
            <a:lvl1pPr algn="r">
              <a:lnSpc>
                <a:spcPts val="2000"/>
              </a:lnSpc>
              <a:defRPr b="1">
                <a:solidFill>
                  <a:schemeClr val="accent4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nl-NL" dirty="0"/>
              <a:t>Opleiding</a:t>
            </a:r>
          </a:p>
          <a:p>
            <a:pPr lvl="0"/>
            <a:r>
              <a:rPr lang="nl-NL" dirty="0"/>
              <a:t>naam</a:t>
            </a: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1834089A-8D9B-F6CC-8879-D53CB352A62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315666" y="4200406"/>
            <a:ext cx="1492331" cy="746430"/>
          </a:xfrm>
          <a:solidFill>
            <a:schemeClr val="bg1"/>
          </a:solidFill>
        </p:spPr>
        <p:txBody>
          <a:bodyPr lIns="108000" tIns="144000" rIns="108000" bIns="144000"/>
          <a:lstStyle>
            <a:lvl1pPr algn="r">
              <a:lnSpc>
                <a:spcPts val="2000"/>
              </a:lnSpc>
              <a:defRPr b="1">
                <a:solidFill>
                  <a:schemeClr val="accent4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nl-NL" dirty="0"/>
              <a:t>Opleiding</a:t>
            </a:r>
          </a:p>
          <a:p>
            <a:pPr lvl="0"/>
            <a:r>
              <a:rPr lang="nl-NL" dirty="0"/>
              <a:t>naam</a:t>
            </a:r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8F98A4E9-A736-FDA2-DE92-7D6002B2E65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0215742" y="1883303"/>
            <a:ext cx="1492331" cy="746430"/>
          </a:xfrm>
          <a:solidFill>
            <a:schemeClr val="bg1"/>
          </a:solidFill>
        </p:spPr>
        <p:txBody>
          <a:bodyPr lIns="108000" tIns="144000" rIns="108000" bIns="144000"/>
          <a:lstStyle>
            <a:lvl1pPr algn="l">
              <a:lnSpc>
                <a:spcPts val="2000"/>
              </a:lnSpc>
              <a:defRPr b="1">
                <a:solidFill>
                  <a:schemeClr val="accent4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nl-NL" dirty="0"/>
              <a:t>Opleiding</a:t>
            </a:r>
          </a:p>
          <a:p>
            <a:pPr lvl="0"/>
            <a:r>
              <a:rPr lang="nl-NL" dirty="0"/>
              <a:t>naam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B1DC749-E928-57FB-DEE6-35C0149A90D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338513AC-4B37-4016-88D1-EC7CCB7B74E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91595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65AEEA8E-AE15-595C-193A-884FBA99B0B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492257" y="2326662"/>
            <a:ext cx="3381151" cy="2675952"/>
          </a:xfrm>
          <a:solidFill>
            <a:schemeClr val="bg2">
              <a:lumMod val="95000"/>
            </a:schemeClr>
          </a:solidFill>
          <a:ln>
            <a:noFill/>
          </a:ln>
        </p:spPr>
        <p:txBody>
          <a:bodyPr lIns="180000" bIns="144000"/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CA609E9-2E23-0972-6B67-B1056AF0A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82D8A36-6075-2290-0503-40A7CEAD1C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15150" y="316290"/>
            <a:ext cx="1188000" cy="410745"/>
          </a:xfrm>
          <a:prstGeom prst="rect">
            <a:avLst/>
          </a:prstGeom>
        </p:spPr>
      </p:pic>
      <p:sp>
        <p:nvSpPr>
          <p:cNvPr id="6" name="Tijdelijke aanduiding voor afbeelding 9">
            <a:extLst>
              <a:ext uri="{FF2B5EF4-FFF2-40B4-BE49-F238E27FC236}">
                <a16:creationId xmlns:a16="http://schemas.microsoft.com/office/drawing/2014/main" id="{5F3C5FCA-88EB-5839-9FDA-62CFD76385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2905650"/>
            <a:ext cx="3934046" cy="2595281"/>
          </a:xfrm>
          <a:solidFill>
            <a:schemeClr val="bg2">
              <a:lumMod val="95000"/>
            </a:schemeClr>
          </a:solidFill>
          <a:ln>
            <a:noFill/>
          </a:ln>
        </p:spPr>
        <p:txBody>
          <a:bodyPr lIns="180000" bIns="144000"/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60781CAD-59EA-2F44-27F0-4EA1536288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62781" y="2185983"/>
            <a:ext cx="3071266" cy="583683"/>
          </a:xfrm>
          <a:solidFill>
            <a:schemeClr val="bg1"/>
          </a:solidFill>
        </p:spPr>
        <p:txBody>
          <a:bodyPr lIns="108000" tIns="144000" rIns="108000" bIns="144000"/>
          <a:lstStyle>
            <a:lvl1pPr algn="l">
              <a:lnSpc>
                <a:spcPts val="2250"/>
              </a:lnSpc>
              <a:defRPr sz="2250" b="1">
                <a:solidFill>
                  <a:schemeClr val="accent4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nl-NL" dirty="0"/>
              <a:t>Beroep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DA91AA6F-B0F4-B1F7-884B-C4792C09BED1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146083" y="2725090"/>
            <a:ext cx="3182908" cy="507207"/>
          </a:xfrm>
          <a:solidFill>
            <a:schemeClr val="bg1"/>
          </a:solidFill>
        </p:spPr>
        <p:txBody>
          <a:bodyPr lIns="108000" tIns="144000" rIns="108000" bIns="144000"/>
          <a:lstStyle>
            <a:lvl1pPr algn="l">
              <a:lnSpc>
                <a:spcPts val="2250"/>
              </a:lnSpc>
              <a:defRPr sz="2250" b="1">
                <a:solidFill>
                  <a:schemeClr val="accent4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nl-NL" dirty="0"/>
              <a:t>Beroep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96CFD02C-2027-1AC0-284E-B4E9960D8102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443414" y="3969880"/>
            <a:ext cx="1282220" cy="1208176"/>
          </a:xfrm>
          <a:solidFill>
            <a:schemeClr val="bg1"/>
          </a:solidFill>
        </p:spPr>
        <p:txBody>
          <a:bodyPr lIns="108000" tIns="144000" rIns="108000" bIns="144000"/>
          <a:lstStyle>
            <a:lvl1pPr algn="l">
              <a:lnSpc>
                <a:spcPts val="2250"/>
              </a:lnSpc>
              <a:defRPr sz="2250" b="1">
                <a:solidFill>
                  <a:schemeClr val="accent4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nl-NL" dirty="0"/>
              <a:t>Beroep</a:t>
            </a:r>
          </a:p>
        </p:txBody>
      </p:sp>
      <p:sp>
        <p:nvSpPr>
          <p:cNvPr id="11" name="Tijdelijke aanduiding voor afbeelding 9">
            <a:extLst>
              <a:ext uri="{FF2B5EF4-FFF2-40B4-BE49-F238E27FC236}">
                <a16:creationId xmlns:a16="http://schemas.microsoft.com/office/drawing/2014/main" id="{8B8B7E0C-8A19-6B93-1EE1-7E39B1BF290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273903" y="3567228"/>
            <a:ext cx="3918096" cy="2595281"/>
          </a:xfrm>
          <a:solidFill>
            <a:schemeClr val="bg2">
              <a:lumMod val="95000"/>
            </a:schemeClr>
          </a:solidFill>
          <a:ln>
            <a:noFill/>
          </a:ln>
        </p:spPr>
        <p:txBody>
          <a:bodyPr lIns="180000" bIns="144000"/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76A52F2-34D2-C6B7-3533-AA7E8D74E55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338513AC-4B37-4016-88D1-EC7CCB7B74E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976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>
            <a:extLst>
              <a:ext uri="{FF2B5EF4-FFF2-40B4-BE49-F238E27FC236}">
                <a16:creationId xmlns:a16="http://schemas.microsoft.com/office/drawing/2014/main" id="{99DE9CC4-C5C8-16D9-B01F-70D5517068B2}"/>
              </a:ext>
            </a:extLst>
          </p:cNvPr>
          <p:cNvGrpSpPr/>
          <p:nvPr userDrawn="1"/>
        </p:nvGrpSpPr>
        <p:grpSpPr>
          <a:xfrm>
            <a:off x="552894" y="1052624"/>
            <a:ext cx="11639106" cy="5284381"/>
            <a:chOff x="552894" y="1052624"/>
            <a:chExt cx="11639106" cy="5284381"/>
          </a:xfrm>
          <a:solidFill>
            <a:schemeClr val="accent1"/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50C9CCD8-FC94-6B8F-EF3B-9E6A225F4282}"/>
                </a:ext>
              </a:extLst>
            </p:cNvPr>
            <p:cNvSpPr/>
            <p:nvPr/>
          </p:nvSpPr>
          <p:spPr>
            <a:xfrm>
              <a:off x="1573619" y="1052624"/>
              <a:ext cx="10618381" cy="44550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8BC67F86-DF0D-3576-26A6-FE2A612F906B}"/>
                </a:ext>
              </a:extLst>
            </p:cNvPr>
            <p:cNvSpPr/>
            <p:nvPr/>
          </p:nvSpPr>
          <p:spPr>
            <a:xfrm>
              <a:off x="552894" y="1706526"/>
              <a:ext cx="10054855" cy="46304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0A438D29-95AA-B87E-5EC9-6281AA0ECD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4039" y="1663995"/>
            <a:ext cx="8563922" cy="2499242"/>
          </a:xfrm>
        </p:spPr>
        <p:txBody>
          <a:bodyPr anchor="b"/>
          <a:lstStyle>
            <a:lvl1pPr algn="ctr">
              <a:lnSpc>
                <a:spcPts val="5800"/>
              </a:lnSpc>
              <a:defRPr sz="5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C16A649-647F-EA07-482D-4D3694B584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24361" y="4707832"/>
            <a:ext cx="8553600" cy="535191"/>
          </a:xfrm>
        </p:spPr>
        <p:txBody>
          <a:bodyPr lIns="36000" tIns="0" rIns="36000" bIns="0" anchor="b" anchorCtr="0"/>
          <a:lstStyle>
            <a:lvl1pPr marL="0" indent="0" algn="ctr">
              <a:lnSpc>
                <a:spcPts val="4800"/>
              </a:lnSpc>
              <a:buNone/>
              <a:defRPr sz="4000" b="1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Naam auteur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F475CEB0-8667-7A40-A7A2-302B2BF3DA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24361" y="5243024"/>
            <a:ext cx="8553600" cy="410746"/>
          </a:xfrm>
          <a:noFill/>
          <a:ln>
            <a:noFill/>
          </a:ln>
        </p:spPr>
        <p:txBody>
          <a:bodyPr lIns="36000" tIns="0" rIns="36000" bIns="36000" anchor="t" anchorCtr="0"/>
          <a:lstStyle>
            <a:lvl1pPr algn="ctr">
              <a:lnSpc>
                <a:spcPts val="2000"/>
              </a:lnSpc>
              <a:defRPr sz="2000" b="1">
                <a:solidFill>
                  <a:schemeClr val="accent4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nl-NL" dirty="0"/>
              <a:t>datum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CC7B99D8-8350-658C-9C77-101FEFEF08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15150" y="316290"/>
            <a:ext cx="1188000" cy="41074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FB00A1C1-5603-BFE4-CC35-4427B21961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445"/>
          <a:stretch/>
        </p:blipFill>
        <p:spPr>
          <a:xfrm>
            <a:off x="-10632" y="3670499"/>
            <a:ext cx="1452532" cy="2772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097E461-7B58-B5FC-99ED-42AD78D782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40306" b="57781"/>
          <a:stretch/>
        </p:blipFill>
        <p:spPr>
          <a:xfrm>
            <a:off x="11084443" y="6102257"/>
            <a:ext cx="1107558" cy="755743"/>
          </a:xfrm>
          <a:prstGeom prst="rect">
            <a:avLst/>
          </a:prstGeom>
        </p:spPr>
      </p:pic>
      <p:sp>
        <p:nvSpPr>
          <p:cNvPr id="15" name="Tijdelijke aanduiding voor dianummer 14">
            <a:extLst>
              <a:ext uri="{FF2B5EF4-FFF2-40B4-BE49-F238E27FC236}">
                <a16:creationId xmlns:a16="http://schemas.microsoft.com/office/drawing/2014/main" id="{392DB69E-F706-A60A-AF89-EB59F652F3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8513AC-4B37-4016-88D1-EC7CCB7B74E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102939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ep 8">
            <a:extLst>
              <a:ext uri="{FF2B5EF4-FFF2-40B4-BE49-F238E27FC236}">
                <a16:creationId xmlns:a16="http://schemas.microsoft.com/office/drawing/2014/main" id="{77D131A4-8711-D57B-342C-398B97415AF7}"/>
              </a:ext>
            </a:extLst>
          </p:cNvPr>
          <p:cNvGrpSpPr/>
          <p:nvPr userDrawn="1"/>
        </p:nvGrpSpPr>
        <p:grpSpPr>
          <a:xfrm>
            <a:off x="0" y="955497"/>
            <a:ext cx="12192001" cy="5902503"/>
            <a:chOff x="0" y="955497"/>
            <a:chExt cx="12192001" cy="5902503"/>
          </a:xfrm>
          <a:solidFill>
            <a:schemeClr val="accent1"/>
          </a:solidFill>
        </p:grpSpPr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C5BCF70D-337A-CDB8-EBB9-C3CAFC53644D}"/>
                </a:ext>
              </a:extLst>
            </p:cNvPr>
            <p:cNvSpPr/>
            <p:nvPr userDrawn="1"/>
          </p:nvSpPr>
          <p:spPr>
            <a:xfrm>
              <a:off x="0" y="1325366"/>
              <a:ext cx="12192000" cy="55326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0B47C399-C3AE-1B4E-F576-2560B5EA2F75}"/>
                </a:ext>
              </a:extLst>
            </p:cNvPr>
            <p:cNvSpPr/>
            <p:nvPr userDrawn="1"/>
          </p:nvSpPr>
          <p:spPr>
            <a:xfrm>
              <a:off x="8826965" y="955497"/>
              <a:ext cx="3365036" cy="12273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983DEF3D-2EC2-66E4-BF87-9DA8F1543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781" y="619771"/>
            <a:ext cx="7721277" cy="583686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grafiek 4">
            <a:extLst>
              <a:ext uri="{FF2B5EF4-FFF2-40B4-BE49-F238E27FC236}">
                <a16:creationId xmlns:a16="http://schemas.microsoft.com/office/drawing/2014/main" id="{F93B3D73-5840-DCF4-3B2F-781E3C314BCB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862781" y="2182812"/>
            <a:ext cx="10782300" cy="37505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grafiek wilt toevoegen</a:t>
            </a:r>
            <a:endParaRPr lang="nl-NL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C6EC5A0-1579-D33C-6C32-3060BDEB10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15150" y="316290"/>
            <a:ext cx="1188000" cy="410745"/>
          </a:xfrm>
          <a:prstGeom prst="rect">
            <a:avLst/>
          </a:prstGeom>
        </p:spPr>
      </p:pic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01F5D35-B97D-11FA-F280-A15653FE25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8513AC-4B37-4016-88D1-EC7CCB7B74E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92763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>
            <a:extLst>
              <a:ext uri="{FF2B5EF4-FFF2-40B4-BE49-F238E27FC236}">
                <a16:creationId xmlns:a16="http://schemas.microsoft.com/office/drawing/2014/main" id="{99DE9CC4-C5C8-16D9-B01F-70D5517068B2}"/>
              </a:ext>
            </a:extLst>
          </p:cNvPr>
          <p:cNvGrpSpPr/>
          <p:nvPr userDrawn="1"/>
        </p:nvGrpSpPr>
        <p:grpSpPr>
          <a:xfrm>
            <a:off x="1" y="950360"/>
            <a:ext cx="12191999" cy="5270642"/>
            <a:chOff x="1" y="1046010"/>
            <a:chExt cx="12191999" cy="5781211"/>
          </a:xfrm>
          <a:solidFill>
            <a:schemeClr val="accent1"/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50C9CCD8-FC94-6B8F-EF3B-9E6A225F4282}"/>
                </a:ext>
              </a:extLst>
            </p:cNvPr>
            <p:cNvSpPr/>
            <p:nvPr/>
          </p:nvSpPr>
          <p:spPr>
            <a:xfrm>
              <a:off x="1573619" y="1046010"/>
              <a:ext cx="10618381" cy="53726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8BC67F86-DF0D-3576-26A6-FE2A612F906B}"/>
                </a:ext>
              </a:extLst>
            </p:cNvPr>
            <p:cNvSpPr/>
            <p:nvPr/>
          </p:nvSpPr>
          <p:spPr>
            <a:xfrm>
              <a:off x="1" y="1454583"/>
              <a:ext cx="9657708" cy="53726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0A438D29-95AA-B87E-5EC9-6281AA0ECD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6015" y="1009487"/>
            <a:ext cx="9979971" cy="2166403"/>
          </a:xfrm>
        </p:spPr>
        <p:txBody>
          <a:bodyPr anchor="b" anchorCtr="0"/>
          <a:lstStyle>
            <a:lvl1pPr algn="ctr">
              <a:lnSpc>
                <a:spcPts val="5800"/>
              </a:lnSpc>
              <a:defRPr sz="5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C16A649-647F-EA07-482D-4D3694B584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4361" y="3429000"/>
            <a:ext cx="8553600" cy="773130"/>
          </a:xfrm>
        </p:spPr>
        <p:txBody>
          <a:bodyPr lIns="36000" tIns="0" rIns="36000" bIns="0" anchor="t" anchorCtr="0"/>
          <a:lstStyle>
            <a:lvl1pPr marL="0" indent="0" algn="ctr">
              <a:lnSpc>
                <a:spcPts val="24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CC7B99D8-8350-658C-9C77-101FEFEF08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15150" y="316290"/>
            <a:ext cx="1188000" cy="41074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FB00A1C1-5603-BFE4-CC35-4427B21961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0663"/>
          <a:stretch/>
        </p:blipFill>
        <p:spPr>
          <a:xfrm>
            <a:off x="-1" y="3036324"/>
            <a:ext cx="1525632" cy="298338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097E461-7B58-B5FC-99ED-42AD78D782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51407" b="57781"/>
          <a:stretch/>
        </p:blipFill>
        <p:spPr>
          <a:xfrm>
            <a:off x="11117435" y="5957257"/>
            <a:ext cx="1074565" cy="900744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70E8DDE-34DE-B7B4-07BE-E5B8F6266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513AC-4B37-4016-88D1-EC7CCB7B74E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610264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>
            <a:extLst>
              <a:ext uri="{FF2B5EF4-FFF2-40B4-BE49-F238E27FC236}">
                <a16:creationId xmlns:a16="http://schemas.microsoft.com/office/drawing/2014/main" id="{99DE9CC4-C5C8-16D9-B01F-70D5517068B2}"/>
              </a:ext>
            </a:extLst>
          </p:cNvPr>
          <p:cNvGrpSpPr/>
          <p:nvPr userDrawn="1"/>
        </p:nvGrpSpPr>
        <p:grpSpPr>
          <a:xfrm>
            <a:off x="1" y="0"/>
            <a:ext cx="12191998" cy="5297146"/>
            <a:chOff x="1" y="1016939"/>
            <a:chExt cx="12191998" cy="5810282"/>
          </a:xfrm>
          <a:solidFill>
            <a:schemeClr val="accent4"/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50C9CCD8-FC94-6B8F-EF3B-9E6A225F4282}"/>
                </a:ext>
              </a:extLst>
            </p:cNvPr>
            <p:cNvSpPr/>
            <p:nvPr/>
          </p:nvSpPr>
          <p:spPr>
            <a:xfrm>
              <a:off x="2332383" y="1016939"/>
              <a:ext cx="9859616" cy="43984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8BC67F86-DF0D-3576-26A6-FE2A612F906B}"/>
                </a:ext>
              </a:extLst>
            </p:cNvPr>
            <p:cNvSpPr/>
            <p:nvPr/>
          </p:nvSpPr>
          <p:spPr>
            <a:xfrm>
              <a:off x="1" y="2383314"/>
              <a:ext cx="9846364" cy="44439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0A438D29-95AA-B87E-5EC9-6281AA0ECD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24362" y="1305339"/>
            <a:ext cx="8553600" cy="1824169"/>
          </a:xfrm>
        </p:spPr>
        <p:txBody>
          <a:bodyPr anchor="b" anchorCtr="0"/>
          <a:lstStyle>
            <a:lvl1pPr algn="ctr">
              <a:lnSpc>
                <a:spcPts val="5800"/>
              </a:lnSpc>
              <a:defRPr sz="5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Bedankt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C16A649-647F-EA07-482D-4D3694B584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4361" y="3236843"/>
            <a:ext cx="8553600" cy="773130"/>
          </a:xfrm>
        </p:spPr>
        <p:txBody>
          <a:bodyPr lIns="36000" tIns="0" rIns="36000" bIns="0" anchor="t" anchorCtr="0"/>
          <a:lstStyle>
            <a:lvl1pPr marL="0" indent="0" algn="ctr">
              <a:lnSpc>
                <a:spcPts val="24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CC7B99D8-8350-658C-9C77-101FEFEF08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15150" y="316290"/>
            <a:ext cx="1188000" cy="41074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FB00A1C1-5603-BFE4-CC35-4427B21961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7762" r="2"/>
          <a:stretch/>
        </p:blipFill>
        <p:spPr>
          <a:xfrm>
            <a:off x="-1" y="3175890"/>
            <a:ext cx="1794205" cy="2781367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097E461-7B58-B5FC-99ED-42AD78D782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" r="69637" b="-1195"/>
          <a:stretch/>
        </p:blipFill>
        <p:spPr>
          <a:xfrm>
            <a:off x="11520581" y="2157361"/>
            <a:ext cx="671420" cy="2158963"/>
          </a:xfrm>
          <a:prstGeom prst="rect">
            <a:avLst/>
          </a:prstGeom>
        </p:spPr>
      </p:pic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6727CA3A-6009-E3AC-A489-F0EB1B35510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794204" y="6167334"/>
            <a:ext cx="10207518" cy="545799"/>
          </a:xfrm>
          <a:noFill/>
        </p:spPr>
        <p:txBody>
          <a:bodyPr lIns="108000" tIns="144000" rIns="108000" bIns="144000"/>
          <a:lstStyle>
            <a:lvl1pPr algn="r">
              <a:lnSpc>
                <a:spcPts val="2250"/>
              </a:lnSpc>
              <a:defRPr sz="3000" b="1">
                <a:solidFill>
                  <a:schemeClr val="accent4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nl-NL" dirty="0"/>
              <a:t>contactgegevens</a:t>
            </a:r>
          </a:p>
        </p:txBody>
      </p:sp>
    </p:spTree>
    <p:extLst>
      <p:ext uri="{BB962C8B-B14F-4D97-AF65-F5344CB8AC3E}">
        <p14:creationId xmlns:p14="http://schemas.microsoft.com/office/powerpoint/2010/main" val="35267013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4755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39287579-3BB8-BFC8-66D4-4453D2D2A76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3250" y="1041400"/>
            <a:ext cx="11588750" cy="5149064"/>
          </a:xfrm>
          <a:custGeom>
            <a:avLst/>
            <a:gdLst>
              <a:gd name="connsiteX0" fmla="*/ 0 w 11588750"/>
              <a:gd name="connsiteY0" fmla="*/ 0 h 5149064"/>
              <a:gd name="connsiteX1" fmla="*/ 11588750 w 11588750"/>
              <a:gd name="connsiteY1" fmla="*/ 0 h 5149064"/>
              <a:gd name="connsiteX2" fmla="*/ 11588750 w 11588750"/>
              <a:gd name="connsiteY2" fmla="*/ 5149064 h 5149064"/>
              <a:gd name="connsiteX3" fmla="*/ 0 w 11588750"/>
              <a:gd name="connsiteY3" fmla="*/ 5149064 h 5149064"/>
              <a:gd name="connsiteX4" fmla="*/ 0 w 11588750"/>
              <a:gd name="connsiteY4" fmla="*/ 0 h 5149064"/>
              <a:gd name="connsiteX0" fmla="*/ 0 w 11588750"/>
              <a:gd name="connsiteY0" fmla="*/ 0 h 5149064"/>
              <a:gd name="connsiteX1" fmla="*/ 11588750 w 11588750"/>
              <a:gd name="connsiteY1" fmla="*/ 0 h 5149064"/>
              <a:gd name="connsiteX2" fmla="*/ 11588750 w 11588750"/>
              <a:gd name="connsiteY2" fmla="*/ 5149064 h 5149064"/>
              <a:gd name="connsiteX3" fmla="*/ 10252592 w 11588750"/>
              <a:gd name="connsiteY3" fmla="*/ 5146749 h 5149064"/>
              <a:gd name="connsiteX4" fmla="*/ 0 w 11588750"/>
              <a:gd name="connsiteY4" fmla="*/ 5149064 h 5149064"/>
              <a:gd name="connsiteX5" fmla="*/ 0 w 11588750"/>
              <a:gd name="connsiteY5" fmla="*/ 0 h 5149064"/>
              <a:gd name="connsiteX0" fmla="*/ 0 w 11588750"/>
              <a:gd name="connsiteY0" fmla="*/ 0 h 5149064"/>
              <a:gd name="connsiteX1" fmla="*/ 11588750 w 11588750"/>
              <a:gd name="connsiteY1" fmla="*/ 0 h 5149064"/>
              <a:gd name="connsiteX2" fmla="*/ 11586978 w 11588750"/>
              <a:gd name="connsiteY2" fmla="*/ 4083493 h 5149064"/>
              <a:gd name="connsiteX3" fmla="*/ 11588750 w 11588750"/>
              <a:gd name="connsiteY3" fmla="*/ 5149064 h 5149064"/>
              <a:gd name="connsiteX4" fmla="*/ 10252592 w 11588750"/>
              <a:gd name="connsiteY4" fmla="*/ 5146749 h 5149064"/>
              <a:gd name="connsiteX5" fmla="*/ 0 w 11588750"/>
              <a:gd name="connsiteY5" fmla="*/ 5149064 h 5149064"/>
              <a:gd name="connsiteX6" fmla="*/ 0 w 11588750"/>
              <a:gd name="connsiteY6" fmla="*/ 0 h 5149064"/>
              <a:gd name="connsiteX0" fmla="*/ 0 w 11588750"/>
              <a:gd name="connsiteY0" fmla="*/ 0 h 5149064"/>
              <a:gd name="connsiteX1" fmla="*/ 11588750 w 11588750"/>
              <a:gd name="connsiteY1" fmla="*/ 0 h 5149064"/>
              <a:gd name="connsiteX2" fmla="*/ 11586978 w 11588750"/>
              <a:gd name="connsiteY2" fmla="*/ 4083493 h 5149064"/>
              <a:gd name="connsiteX3" fmla="*/ 11588750 w 11588750"/>
              <a:gd name="connsiteY3" fmla="*/ 5149064 h 5149064"/>
              <a:gd name="connsiteX4" fmla="*/ 10252592 w 11588750"/>
              <a:gd name="connsiteY4" fmla="*/ 5146749 h 5149064"/>
              <a:gd name="connsiteX5" fmla="*/ 0 w 11588750"/>
              <a:gd name="connsiteY5" fmla="*/ 5149064 h 5149064"/>
              <a:gd name="connsiteX6" fmla="*/ 0 w 11588750"/>
              <a:gd name="connsiteY6" fmla="*/ 0 h 5149064"/>
              <a:gd name="connsiteX0" fmla="*/ 0 w 11588750"/>
              <a:gd name="connsiteY0" fmla="*/ 0 h 5149064"/>
              <a:gd name="connsiteX1" fmla="*/ 11588750 w 11588750"/>
              <a:gd name="connsiteY1" fmla="*/ 0 h 5149064"/>
              <a:gd name="connsiteX2" fmla="*/ 11586978 w 11588750"/>
              <a:gd name="connsiteY2" fmla="*/ 4083493 h 5149064"/>
              <a:gd name="connsiteX3" fmla="*/ 10252592 w 11588750"/>
              <a:gd name="connsiteY3" fmla="*/ 5146749 h 5149064"/>
              <a:gd name="connsiteX4" fmla="*/ 0 w 11588750"/>
              <a:gd name="connsiteY4" fmla="*/ 5149064 h 5149064"/>
              <a:gd name="connsiteX5" fmla="*/ 0 w 11588750"/>
              <a:gd name="connsiteY5" fmla="*/ 0 h 5149064"/>
              <a:gd name="connsiteX0" fmla="*/ 0 w 11588750"/>
              <a:gd name="connsiteY0" fmla="*/ 0 h 5149064"/>
              <a:gd name="connsiteX1" fmla="*/ 11588750 w 11588750"/>
              <a:gd name="connsiteY1" fmla="*/ 0 h 5149064"/>
              <a:gd name="connsiteX2" fmla="*/ 11586978 w 11588750"/>
              <a:gd name="connsiteY2" fmla="*/ 4083493 h 5149064"/>
              <a:gd name="connsiteX3" fmla="*/ 10252592 w 11588750"/>
              <a:gd name="connsiteY3" fmla="*/ 5146749 h 5149064"/>
              <a:gd name="connsiteX4" fmla="*/ 0 w 11588750"/>
              <a:gd name="connsiteY4" fmla="*/ 5149064 h 5149064"/>
              <a:gd name="connsiteX5" fmla="*/ 0 w 11588750"/>
              <a:gd name="connsiteY5" fmla="*/ 0 h 5149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88750" h="5149064">
                <a:moveTo>
                  <a:pt x="0" y="0"/>
                </a:moveTo>
                <a:lnTo>
                  <a:pt x="11588750" y="0"/>
                </a:lnTo>
                <a:cubicBezTo>
                  <a:pt x="11588159" y="1361164"/>
                  <a:pt x="11587569" y="2722329"/>
                  <a:pt x="11586978" y="4083493"/>
                </a:cubicBezTo>
                <a:lnTo>
                  <a:pt x="10252592" y="5146749"/>
                </a:lnTo>
                <a:lnTo>
                  <a:pt x="0" y="514906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lIns="180000" tIns="288000"/>
          <a:lstStyle>
            <a:lvl1pPr>
              <a:defRPr sz="1400"/>
            </a:lvl1pPr>
          </a:lstStyle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A438D29-95AA-B87E-5EC9-6281AA0ECD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55826" y="3429000"/>
            <a:ext cx="7767145" cy="2387600"/>
          </a:xfrm>
        </p:spPr>
        <p:txBody>
          <a:bodyPr anchor="b"/>
          <a:lstStyle>
            <a:lvl1pPr algn="r">
              <a:lnSpc>
                <a:spcPts val="5800"/>
              </a:lnSpc>
              <a:defRPr sz="5800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C16A649-647F-EA07-482D-4D3694B584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594" y="6212984"/>
            <a:ext cx="9019377" cy="485106"/>
          </a:xfrm>
        </p:spPr>
        <p:txBody>
          <a:bodyPr rIns="126000"/>
          <a:lstStyle>
            <a:lvl1pPr marL="0" indent="0" algn="r">
              <a:buNone/>
              <a:defRPr sz="2500" b="1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F475CEB0-8667-7A40-A7A2-302B2BF3DA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" y="485774"/>
            <a:ext cx="4238672" cy="779463"/>
          </a:xfrm>
          <a:solidFill>
            <a:schemeClr val="accent2"/>
          </a:solidFill>
          <a:ln>
            <a:noFill/>
          </a:ln>
        </p:spPr>
        <p:txBody>
          <a:bodyPr lIns="576000" bIns="54000" anchor="ctr" anchorCtr="0"/>
          <a:lstStyle>
            <a:lvl1pPr>
              <a:defRPr sz="25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nl-NL" dirty="0"/>
              <a:t>Datum</a:t>
            </a:r>
          </a:p>
        </p:txBody>
      </p:sp>
      <p:sp>
        <p:nvSpPr>
          <p:cNvPr id="21" name="Tijdelijke aanduiding voor tekst 20">
            <a:extLst>
              <a:ext uri="{FF2B5EF4-FFF2-40B4-BE49-F238E27FC236}">
                <a16:creationId xmlns:a16="http://schemas.microsoft.com/office/drawing/2014/main" id="{06B9320A-4E3B-A56C-9853-5E27E7126C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27926" y="4639566"/>
            <a:ext cx="2164074" cy="2218434"/>
          </a:xfrm>
          <a:custGeom>
            <a:avLst/>
            <a:gdLst>
              <a:gd name="connsiteX0" fmla="*/ 2105872 w 2164074"/>
              <a:gd name="connsiteY0" fmla="*/ 0 h 2218434"/>
              <a:gd name="connsiteX1" fmla="*/ 2164074 w 2164074"/>
              <a:gd name="connsiteY1" fmla="*/ 2658 h 2218434"/>
              <a:gd name="connsiteX2" fmla="*/ 2164074 w 2164074"/>
              <a:gd name="connsiteY2" fmla="*/ 1105744 h 2218434"/>
              <a:gd name="connsiteX3" fmla="*/ 2105872 w 2164074"/>
              <a:gd name="connsiteY3" fmla="*/ 1103103 h 2218434"/>
              <a:gd name="connsiteX4" fmla="*/ 1114907 w 2164074"/>
              <a:gd name="connsiteY4" fmla="*/ 2038348 h 2218434"/>
              <a:gd name="connsiteX5" fmla="*/ 1119866 w 2164074"/>
              <a:gd name="connsiteY5" fmla="*/ 2137108 h 2218434"/>
              <a:gd name="connsiteX6" fmla="*/ 1132330 w 2164074"/>
              <a:gd name="connsiteY6" fmla="*/ 2218434 h 2218434"/>
              <a:gd name="connsiteX7" fmla="*/ 8814 w 2164074"/>
              <a:gd name="connsiteY7" fmla="*/ 2218434 h 2218434"/>
              <a:gd name="connsiteX8" fmla="*/ 0 w 2164074"/>
              <a:gd name="connsiteY8" fmla="*/ 2038348 h 2218434"/>
              <a:gd name="connsiteX9" fmla="*/ 2105872 w 2164074"/>
              <a:gd name="connsiteY9" fmla="*/ 0 h 2218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64074" h="2218434">
                <a:moveTo>
                  <a:pt x="2105872" y="0"/>
                </a:moveTo>
                <a:lnTo>
                  <a:pt x="2164074" y="2658"/>
                </a:lnTo>
                <a:lnTo>
                  <a:pt x="2164074" y="1105744"/>
                </a:lnTo>
                <a:lnTo>
                  <a:pt x="2105872" y="1103103"/>
                </a:lnTo>
                <a:cubicBezTo>
                  <a:pt x="1544293" y="1103103"/>
                  <a:pt x="1114907" y="1502789"/>
                  <a:pt x="1114907" y="2038348"/>
                </a:cubicBezTo>
                <a:cubicBezTo>
                  <a:pt x="1114907" y="2071821"/>
                  <a:pt x="1116584" y="2104762"/>
                  <a:pt x="1119866" y="2137108"/>
                </a:cubicBezTo>
                <a:lnTo>
                  <a:pt x="1132330" y="2218434"/>
                </a:lnTo>
                <a:lnTo>
                  <a:pt x="8814" y="2218434"/>
                </a:lnTo>
                <a:lnTo>
                  <a:pt x="0" y="2038348"/>
                </a:lnTo>
                <a:cubicBezTo>
                  <a:pt x="0" y="887268"/>
                  <a:pt x="900214" y="0"/>
                  <a:pt x="2105872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b" anchorCtr="0">
            <a:noAutofit/>
          </a:bodyPr>
          <a:lstStyle>
            <a:lvl1pPr>
              <a:defRPr sz="100">
                <a:solidFill>
                  <a:schemeClr val="bg1"/>
                </a:solidFill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nl-NL" dirty="0" err="1"/>
              <a:t>zz</a:t>
            </a:r>
            <a:endParaRPr lang="nl-NL" dirty="0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CC7B99D8-8350-658C-9C77-101FEFEF08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15150" y="316290"/>
            <a:ext cx="1188000" cy="410745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0242F6C-4F61-D089-D06A-DDA5E569925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38513AC-4B37-4016-88D1-EC7CCB7B74E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03250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>
            <a:extLst>
              <a:ext uri="{FF2B5EF4-FFF2-40B4-BE49-F238E27FC236}">
                <a16:creationId xmlns:a16="http://schemas.microsoft.com/office/drawing/2014/main" id="{99DE9CC4-C5C8-16D9-B01F-70D5517068B2}"/>
              </a:ext>
            </a:extLst>
          </p:cNvPr>
          <p:cNvGrpSpPr/>
          <p:nvPr userDrawn="1"/>
        </p:nvGrpSpPr>
        <p:grpSpPr>
          <a:xfrm>
            <a:off x="552894" y="1052624"/>
            <a:ext cx="11639106" cy="5284381"/>
            <a:chOff x="552894" y="1052624"/>
            <a:chExt cx="11639106" cy="5284381"/>
          </a:xfrm>
          <a:solidFill>
            <a:schemeClr val="accent2"/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50C9CCD8-FC94-6B8F-EF3B-9E6A225F4282}"/>
                </a:ext>
              </a:extLst>
            </p:cNvPr>
            <p:cNvSpPr/>
            <p:nvPr/>
          </p:nvSpPr>
          <p:spPr>
            <a:xfrm>
              <a:off x="1573619" y="1052624"/>
              <a:ext cx="10618381" cy="44550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8BC67F86-DF0D-3576-26A6-FE2A612F906B}"/>
                </a:ext>
              </a:extLst>
            </p:cNvPr>
            <p:cNvSpPr/>
            <p:nvPr/>
          </p:nvSpPr>
          <p:spPr>
            <a:xfrm>
              <a:off x="552894" y="1706526"/>
              <a:ext cx="10054855" cy="46304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0A438D29-95AA-B87E-5EC9-6281AA0ECD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4039" y="1663995"/>
            <a:ext cx="8563922" cy="2499242"/>
          </a:xfrm>
        </p:spPr>
        <p:txBody>
          <a:bodyPr anchor="b"/>
          <a:lstStyle>
            <a:lvl1pPr algn="ctr">
              <a:lnSpc>
                <a:spcPts val="5800"/>
              </a:lnSpc>
              <a:defRPr sz="5800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C16A649-647F-EA07-482D-4D3694B584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24361" y="4707832"/>
            <a:ext cx="8553600" cy="535191"/>
          </a:xfrm>
        </p:spPr>
        <p:txBody>
          <a:bodyPr lIns="36000" tIns="0" rIns="36000" bIns="0" anchor="b" anchorCtr="0"/>
          <a:lstStyle>
            <a:lvl1pPr marL="0" indent="0" algn="ctr">
              <a:lnSpc>
                <a:spcPts val="4800"/>
              </a:lnSpc>
              <a:buNone/>
              <a:defRPr sz="4000" b="1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Naam auteur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F475CEB0-8667-7A40-A7A2-302B2BF3DA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24361" y="5243024"/>
            <a:ext cx="8553600" cy="410746"/>
          </a:xfrm>
          <a:noFill/>
          <a:ln>
            <a:noFill/>
          </a:ln>
        </p:spPr>
        <p:txBody>
          <a:bodyPr lIns="36000" tIns="0" rIns="36000" bIns="36000" anchor="t" anchorCtr="0"/>
          <a:lstStyle>
            <a:lvl1pPr algn="ctr">
              <a:lnSpc>
                <a:spcPts val="2000"/>
              </a:lnSpc>
              <a:defRPr sz="2000" b="1">
                <a:solidFill>
                  <a:schemeClr val="accent5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nl-NL" dirty="0"/>
              <a:t>datum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CC7B99D8-8350-658C-9C77-101FEFEF08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15150" y="316290"/>
            <a:ext cx="1188000" cy="41074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FB00A1C1-5603-BFE4-CC35-4427B21961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445"/>
          <a:stretch/>
        </p:blipFill>
        <p:spPr>
          <a:xfrm>
            <a:off x="-10632" y="3670499"/>
            <a:ext cx="1452532" cy="2772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097E461-7B58-B5FC-99ED-42AD78D782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40306" b="57781"/>
          <a:stretch/>
        </p:blipFill>
        <p:spPr>
          <a:xfrm>
            <a:off x="11084443" y="6102257"/>
            <a:ext cx="1107558" cy="755743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44E4CBF-5741-5C7C-8E71-5E4C7E105D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8513AC-4B37-4016-88D1-EC7CCB7B74E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252334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>
            <a:extLst>
              <a:ext uri="{FF2B5EF4-FFF2-40B4-BE49-F238E27FC236}">
                <a16:creationId xmlns:a16="http://schemas.microsoft.com/office/drawing/2014/main" id="{99DE9CC4-C5C8-16D9-B01F-70D5517068B2}"/>
              </a:ext>
            </a:extLst>
          </p:cNvPr>
          <p:cNvGrpSpPr/>
          <p:nvPr userDrawn="1"/>
        </p:nvGrpSpPr>
        <p:grpSpPr>
          <a:xfrm>
            <a:off x="552894" y="1052624"/>
            <a:ext cx="11639106" cy="5284381"/>
            <a:chOff x="552894" y="1052624"/>
            <a:chExt cx="11639106" cy="5284381"/>
          </a:xfrm>
          <a:solidFill>
            <a:schemeClr val="accent2"/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50C9CCD8-FC94-6B8F-EF3B-9E6A225F4282}"/>
                </a:ext>
              </a:extLst>
            </p:cNvPr>
            <p:cNvSpPr/>
            <p:nvPr/>
          </p:nvSpPr>
          <p:spPr>
            <a:xfrm>
              <a:off x="1573619" y="1052624"/>
              <a:ext cx="10618381" cy="44550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8BC67F86-DF0D-3576-26A6-FE2A612F906B}"/>
                </a:ext>
              </a:extLst>
            </p:cNvPr>
            <p:cNvSpPr/>
            <p:nvPr/>
          </p:nvSpPr>
          <p:spPr>
            <a:xfrm>
              <a:off x="552894" y="1706526"/>
              <a:ext cx="10054855" cy="46304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0A438D29-95AA-B87E-5EC9-6281AA0ECD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6498" y="1663995"/>
            <a:ext cx="6688118" cy="2499242"/>
          </a:xfrm>
        </p:spPr>
        <p:txBody>
          <a:bodyPr anchor="ctr" anchorCtr="0"/>
          <a:lstStyle>
            <a:lvl1pPr algn="r">
              <a:lnSpc>
                <a:spcPts val="5800"/>
              </a:lnSpc>
              <a:defRPr sz="5800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C16A649-647F-EA07-482D-4D3694B584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46496" y="4707832"/>
            <a:ext cx="6688119" cy="535191"/>
          </a:xfrm>
        </p:spPr>
        <p:txBody>
          <a:bodyPr lIns="36000" tIns="0" rIns="36000" bIns="0" anchor="b" anchorCtr="0"/>
          <a:lstStyle>
            <a:lvl1pPr marL="0" indent="0" algn="r">
              <a:lnSpc>
                <a:spcPts val="4800"/>
              </a:lnSpc>
              <a:buNone/>
              <a:defRPr sz="4000" b="1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Naam auteur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F475CEB0-8667-7A40-A7A2-302B2BF3DA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46496" y="5243024"/>
            <a:ext cx="6688120" cy="410746"/>
          </a:xfrm>
          <a:noFill/>
          <a:ln>
            <a:noFill/>
          </a:ln>
        </p:spPr>
        <p:txBody>
          <a:bodyPr lIns="36000" tIns="0" rIns="36000" bIns="36000" anchor="t" anchorCtr="0"/>
          <a:lstStyle>
            <a:lvl1pPr algn="r">
              <a:lnSpc>
                <a:spcPts val="2000"/>
              </a:lnSpc>
              <a:defRPr sz="2000" b="1">
                <a:solidFill>
                  <a:schemeClr val="accent5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nl-NL" dirty="0"/>
              <a:t>datum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CC7B99D8-8350-658C-9C77-101FEFEF08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15150" y="316290"/>
            <a:ext cx="1188000" cy="41074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FB00A1C1-5603-BFE4-CC35-4427B21961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445"/>
          <a:stretch/>
        </p:blipFill>
        <p:spPr>
          <a:xfrm>
            <a:off x="-10632" y="3670499"/>
            <a:ext cx="1452532" cy="2772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097E461-7B58-B5FC-99ED-42AD78D782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1" r="48683" b="45508"/>
          <a:stretch/>
        </p:blipFill>
        <p:spPr>
          <a:xfrm>
            <a:off x="10021425" y="4634307"/>
            <a:ext cx="2170575" cy="2223693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228C8B4-3E70-A018-63F6-625B84AE66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8513AC-4B37-4016-88D1-EC7CCB7B74E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64924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F982A486-7D88-10A5-E604-773FC3283B1D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692FBD-9815-B771-7012-841C5E32BB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3175" y="781840"/>
            <a:ext cx="5002307" cy="843759"/>
          </a:xfrm>
        </p:spPr>
        <p:txBody>
          <a:bodyPr/>
          <a:lstStyle>
            <a:lvl1pPr>
              <a:lnSpc>
                <a:spcPts val="5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Inhoudsopgave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D1A500D-F8AF-20BE-22DB-40BBCABCC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3481" y="1704747"/>
            <a:ext cx="4572001" cy="4809606"/>
          </a:xfrm>
        </p:spPr>
        <p:txBody>
          <a:bodyPr/>
          <a:lstStyle>
            <a:lvl1pPr marL="414000" indent="-414000">
              <a:lnSpc>
                <a:spcPts val="5000"/>
              </a:lnSpc>
              <a:spcBef>
                <a:spcPts val="0"/>
              </a:spcBef>
              <a:buFont typeface="+mj-lt"/>
              <a:buAutoNum type="arabicPeriod"/>
              <a:defRPr sz="2500" b="1">
                <a:solidFill>
                  <a:schemeClr val="accent2"/>
                </a:solidFill>
              </a:defRPr>
            </a:lvl1pPr>
            <a:lvl2pPr marL="0" indent="0">
              <a:lnSpc>
                <a:spcPts val="5000"/>
              </a:lnSpc>
              <a:spcBef>
                <a:spcPts val="0"/>
              </a:spcBef>
              <a:buFont typeface="+mj-lt"/>
              <a:buNone/>
              <a:defRPr sz="2500" b="1">
                <a:solidFill>
                  <a:schemeClr val="accent2"/>
                </a:solidFill>
              </a:defRPr>
            </a:lvl2pPr>
            <a:lvl3pPr marL="0" indent="0">
              <a:lnSpc>
                <a:spcPts val="5000"/>
              </a:lnSpc>
              <a:spcBef>
                <a:spcPts val="0"/>
              </a:spcBef>
              <a:buFont typeface="+mj-lt"/>
              <a:buNone/>
              <a:defRPr sz="2500" b="1">
                <a:solidFill>
                  <a:schemeClr val="accent2"/>
                </a:solidFill>
              </a:defRPr>
            </a:lvl3pPr>
            <a:lvl4pPr marL="0" indent="0">
              <a:lnSpc>
                <a:spcPts val="5000"/>
              </a:lnSpc>
              <a:spcBef>
                <a:spcPts val="0"/>
              </a:spcBef>
              <a:buFont typeface="+mj-lt"/>
              <a:buNone/>
              <a:defRPr sz="2500" b="1">
                <a:solidFill>
                  <a:schemeClr val="accent2"/>
                </a:solidFill>
              </a:defRPr>
            </a:lvl4pPr>
            <a:lvl5pPr marL="0" indent="0">
              <a:lnSpc>
                <a:spcPts val="5000"/>
              </a:lnSpc>
              <a:spcBef>
                <a:spcPts val="0"/>
              </a:spcBef>
              <a:buFont typeface="+mj-lt"/>
              <a:buNone/>
              <a:defRPr sz="25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46D8597-F83B-848E-556E-5ED56BBC81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338513AC-4B37-4016-88D1-EC7CCB7B74E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905808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692FBD-9815-B771-7012-841C5E32B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D1A500D-F8AF-20BE-22DB-40BBCABCC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  <a:lvl2pPr marL="395288" indent="-395288">
              <a:buFontTx/>
              <a:buBlip>
                <a:blip r:embed="rId2"/>
              </a:buBlip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2A0E0925-B5A9-C34B-9FF3-52D3504482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15150" y="316290"/>
            <a:ext cx="1188000" cy="410745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3F91C11-694A-8BC3-A567-ECF6D2BFE5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513AC-4B37-4016-88D1-EC7CCB7B74E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12603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692FBD-9815-B771-7012-841C5E32B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D1A500D-F8AF-20BE-22DB-40BBCABCC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781" y="1776463"/>
            <a:ext cx="5149549" cy="3995072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  <a:lvl2pPr marL="395288" indent="-395288">
              <a:buFontTx/>
              <a:buBlip>
                <a:blip r:embed="rId2"/>
              </a:buBlip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2A0E0925-B5A9-C34B-9FF3-52D3504482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15150" y="316290"/>
            <a:ext cx="1188000" cy="410745"/>
          </a:xfrm>
          <a:prstGeom prst="rect">
            <a:avLst/>
          </a:prstGeom>
        </p:spPr>
      </p:pic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53D19CBB-3B8F-7018-8330-FA71BBDEA75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179671" y="1776463"/>
            <a:ext cx="5038164" cy="3995072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  <a:lvl2pPr marL="395288" indent="-395288">
              <a:buFontTx/>
              <a:buBlip>
                <a:blip r:embed="rId2"/>
              </a:buBlip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FCF455C-5CF8-BE83-BC83-3C145FF948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8513AC-4B37-4016-88D1-EC7CCB7B74E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47895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>
            <a:extLst>
              <a:ext uri="{FF2B5EF4-FFF2-40B4-BE49-F238E27FC236}">
                <a16:creationId xmlns:a16="http://schemas.microsoft.com/office/drawing/2014/main" id="{99DE9CC4-C5C8-16D9-B01F-70D5517068B2}"/>
              </a:ext>
            </a:extLst>
          </p:cNvPr>
          <p:cNvGrpSpPr/>
          <p:nvPr userDrawn="1"/>
        </p:nvGrpSpPr>
        <p:grpSpPr>
          <a:xfrm>
            <a:off x="552894" y="1052624"/>
            <a:ext cx="11639106" cy="5284381"/>
            <a:chOff x="552894" y="1052624"/>
            <a:chExt cx="11639106" cy="5284381"/>
          </a:xfrm>
          <a:solidFill>
            <a:schemeClr val="accent1"/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50C9CCD8-FC94-6B8F-EF3B-9E6A225F4282}"/>
                </a:ext>
              </a:extLst>
            </p:cNvPr>
            <p:cNvSpPr/>
            <p:nvPr/>
          </p:nvSpPr>
          <p:spPr>
            <a:xfrm>
              <a:off x="1573619" y="1052624"/>
              <a:ext cx="10618381" cy="44550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8BC67F86-DF0D-3576-26A6-FE2A612F906B}"/>
                </a:ext>
              </a:extLst>
            </p:cNvPr>
            <p:cNvSpPr/>
            <p:nvPr/>
          </p:nvSpPr>
          <p:spPr>
            <a:xfrm>
              <a:off x="552894" y="1706526"/>
              <a:ext cx="10054855" cy="46304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0A438D29-95AA-B87E-5EC9-6281AA0ECD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6498" y="1663995"/>
            <a:ext cx="6688118" cy="2499242"/>
          </a:xfrm>
        </p:spPr>
        <p:txBody>
          <a:bodyPr anchor="ctr" anchorCtr="0"/>
          <a:lstStyle>
            <a:lvl1pPr algn="r">
              <a:lnSpc>
                <a:spcPts val="5800"/>
              </a:lnSpc>
              <a:defRPr sz="5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C16A649-647F-EA07-482D-4D3694B584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46496" y="4707832"/>
            <a:ext cx="6688119" cy="535191"/>
          </a:xfrm>
        </p:spPr>
        <p:txBody>
          <a:bodyPr lIns="36000" tIns="0" rIns="36000" bIns="0" anchor="b" anchorCtr="0"/>
          <a:lstStyle>
            <a:lvl1pPr marL="0" indent="0" algn="r">
              <a:lnSpc>
                <a:spcPts val="4800"/>
              </a:lnSpc>
              <a:buNone/>
              <a:defRPr sz="4000" b="1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Naam auteur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F475CEB0-8667-7A40-A7A2-302B2BF3DA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46496" y="5243024"/>
            <a:ext cx="6688120" cy="410746"/>
          </a:xfrm>
          <a:noFill/>
          <a:ln>
            <a:noFill/>
          </a:ln>
        </p:spPr>
        <p:txBody>
          <a:bodyPr lIns="36000" tIns="0" rIns="36000" bIns="36000" anchor="t" anchorCtr="0"/>
          <a:lstStyle>
            <a:lvl1pPr algn="r">
              <a:lnSpc>
                <a:spcPts val="2000"/>
              </a:lnSpc>
              <a:defRPr sz="2000" b="1">
                <a:solidFill>
                  <a:schemeClr val="accent4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nl-NL" dirty="0"/>
              <a:t>datum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CC7B99D8-8350-658C-9C77-101FEFEF08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15150" y="316290"/>
            <a:ext cx="1188000" cy="41074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FB00A1C1-5603-BFE4-CC35-4427B21961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445"/>
          <a:stretch/>
        </p:blipFill>
        <p:spPr>
          <a:xfrm>
            <a:off x="-10632" y="3670499"/>
            <a:ext cx="1452532" cy="2772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097E461-7B58-B5FC-99ED-42AD78D782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1" r="48683" b="45508"/>
          <a:stretch/>
        </p:blipFill>
        <p:spPr>
          <a:xfrm>
            <a:off x="10021425" y="4634307"/>
            <a:ext cx="2170575" cy="2223693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113D7EE-2D5A-C7BA-5CCE-656D5329FC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8513AC-4B37-4016-88D1-EC7CCB7B74E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842008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40D43A72-9F30-5F44-74B7-B5572159779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076700" cy="6857997"/>
          </a:xfrm>
          <a:solidFill>
            <a:schemeClr val="bg2">
              <a:lumMod val="95000"/>
            </a:schemeClr>
          </a:solidFill>
          <a:ln>
            <a:noFill/>
          </a:ln>
        </p:spPr>
        <p:txBody>
          <a:bodyPr lIns="180000"/>
          <a:lstStyle>
            <a:lvl1pPr>
              <a:defRPr sz="1400"/>
            </a:lvl1pPr>
          </a:lstStyle>
          <a:p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692FBD-9815-B771-7012-841C5E32BB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9247" y="871488"/>
            <a:ext cx="5315173" cy="583686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D1A500D-F8AF-20BE-22DB-40BBCABCC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1881" y="1776463"/>
            <a:ext cx="6492539" cy="3995072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  <a:lvl2pPr marL="395288" indent="-395288">
              <a:buFontTx/>
              <a:buBlip>
                <a:blip r:embed="rId2"/>
              </a:buBlip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FB666BD-E8DD-73EC-FC4B-73F0BAF293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15150" y="316290"/>
            <a:ext cx="1188000" cy="410745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E6C58FF-3C09-0233-A15C-C1A316028C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8513AC-4B37-4016-88D1-EC7CCB7B74E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83130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40D43A72-9F30-5F44-74B7-B5572159779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15300" y="0"/>
            <a:ext cx="4076700" cy="6858000"/>
          </a:xfrm>
          <a:solidFill>
            <a:schemeClr val="bg2">
              <a:lumMod val="95000"/>
            </a:schemeClr>
          </a:solidFill>
          <a:ln>
            <a:noFill/>
          </a:ln>
        </p:spPr>
        <p:txBody>
          <a:bodyPr lIns="180000"/>
          <a:lstStyle>
            <a:lvl1pPr>
              <a:defRPr sz="1400"/>
            </a:lvl1pPr>
          </a:lstStyle>
          <a:p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692FBD-9815-B771-7012-841C5E32BB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49930" y="871488"/>
            <a:ext cx="5315173" cy="583686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D1A500D-F8AF-20BE-22DB-40BBCABCC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564" y="1776463"/>
            <a:ext cx="6492539" cy="3995072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  <a:lvl2pPr marL="395288" indent="-395288">
              <a:buFontTx/>
              <a:buBlip>
                <a:blip r:embed="rId2"/>
              </a:buBlip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5AB9F81-6169-5EA2-3E1A-5B39BFFB48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8513AC-4B37-4016-88D1-EC7CCB7B74E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490184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>
            <a:extLst>
              <a:ext uri="{FF2B5EF4-FFF2-40B4-BE49-F238E27FC236}">
                <a16:creationId xmlns:a16="http://schemas.microsoft.com/office/drawing/2014/main" id="{C1EEEC63-697F-434D-75E0-2A6E54B682D3}"/>
              </a:ext>
            </a:extLst>
          </p:cNvPr>
          <p:cNvGrpSpPr/>
          <p:nvPr userDrawn="1"/>
        </p:nvGrpSpPr>
        <p:grpSpPr>
          <a:xfrm>
            <a:off x="552894" y="906160"/>
            <a:ext cx="11639106" cy="5430846"/>
            <a:chOff x="552894" y="906160"/>
            <a:chExt cx="11639106" cy="5430846"/>
          </a:xfrm>
          <a:solidFill>
            <a:schemeClr val="bg1"/>
          </a:solidFill>
        </p:grpSpPr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C917A6C8-D150-5EBD-5408-3BBB383F7A07}"/>
                </a:ext>
              </a:extLst>
            </p:cNvPr>
            <p:cNvSpPr/>
            <p:nvPr/>
          </p:nvSpPr>
          <p:spPr>
            <a:xfrm>
              <a:off x="8821271" y="906160"/>
              <a:ext cx="3370729" cy="9584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A10D8A26-F5EC-C357-2AA3-8816C9A690FD}"/>
                </a:ext>
              </a:extLst>
            </p:cNvPr>
            <p:cNvSpPr/>
            <p:nvPr/>
          </p:nvSpPr>
          <p:spPr>
            <a:xfrm>
              <a:off x="552894" y="1302872"/>
              <a:ext cx="11639106" cy="50341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37692FBD-9815-B771-7012-841C5E32B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781" y="626269"/>
            <a:ext cx="7791148" cy="583686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D1A500D-F8AF-20BE-22DB-40BBCABCC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781" y="1776463"/>
            <a:ext cx="10325172" cy="3995072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  <a:lvl2pPr marL="395288" indent="-395288">
              <a:buFontTx/>
              <a:buBlip>
                <a:blip r:embed="rId2"/>
              </a:buBlip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7D40899-748A-6839-275B-286E015049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15150" y="316290"/>
            <a:ext cx="1188000" cy="410745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69F79039-3BE5-CA4F-2238-E6A6A7EE42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-1" r="48683" b="45508"/>
          <a:stretch/>
        </p:blipFill>
        <p:spPr>
          <a:xfrm>
            <a:off x="10021425" y="4634307"/>
            <a:ext cx="2170575" cy="2223693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EBE189C-BF0D-6DA0-0F02-ADF450A18C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513AC-4B37-4016-88D1-EC7CCB7B74E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20893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692FBD-9815-B771-7012-841C5E32B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D1A500D-F8AF-20BE-22DB-40BBCABCC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  <a:lvl2pPr marL="395288" indent="-395288">
              <a:buFontTx/>
              <a:buBlip>
                <a:blip r:embed="rId2"/>
              </a:buBlip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B68ED0E-F2D5-74FD-C61E-E9AB6A16DE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15150" y="316290"/>
            <a:ext cx="1188000" cy="410745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E7C9ECD-F7F0-BCF6-94C7-5011921960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513AC-4B37-4016-88D1-EC7CCB7B74E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50068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>
            <a:extLst>
              <a:ext uri="{FF2B5EF4-FFF2-40B4-BE49-F238E27FC236}">
                <a16:creationId xmlns:a16="http://schemas.microsoft.com/office/drawing/2014/main" id="{C1EEEC63-697F-434D-75E0-2A6E54B682D3}"/>
              </a:ext>
            </a:extLst>
          </p:cNvPr>
          <p:cNvGrpSpPr/>
          <p:nvPr userDrawn="1"/>
        </p:nvGrpSpPr>
        <p:grpSpPr>
          <a:xfrm>
            <a:off x="552894" y="906160"/>
            <a:ext cx="11639106" cy="5430846"/>
            <a:chOff x="552894" y="906160"/>
            <a:chExt cx="11639106" cy="5430846"/>
          </a:xfrm>
          <a:solidFill>
            <a:schemeClr val="bg1"/>
          </a:solidFill>
        </p:grpSpPr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C917A6C8-D150-5EBD-5408-3BBB383F7A07}"/>
                </a:ext>
              </a:extLst>
            </p:cNvPr>
            <p:cNvSpPr/>
            <p:nvPr/>
          </p:nvSpPr>
          <p:spPr>
            <a:xfrm>
              <a:off x="8821271" y="906160"/>
              <a:ext cx="3370729" cy="9584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A10D8A26-F5EC-C357-2AA3-8816C9A690FD}"/>
                </a:ext>
              </a:extLst>
            </p:cNvPr>
            <p:cNvSpPr/>
            <p:nvPr/>
          </p:nvSpPr>
          <p:spPr>
            <a:xfrm>
              <a:off x="552894" y="1302872"/>
              <a:ext cx="11639106" cy="50341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37692FBD-9815-B771-7012-841C5E32B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781" y="626269"/>
            <a:ext cx="7791148" cy="583686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D1A500D-F8AF-20BE-22DB-40BBCABCC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781" y="1776463"/>
            <a:ext cx="4892560" cy="3995072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  <a:lvl2pPr marL="395288" indent="-395288">
              <a:buFontTx/>
              <a:buBlip>
                <a:blip r:embed="rId2"/>
              </a:buBlip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7D40899-748A-6839-275B-286E015049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15150" y="316290"/>
            <a:ext cx="1188000" cy="410745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69F79039-3BE5-CA4F-2238-E6A6A7EE42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-1" r="48683" b="45508"/>
          <a:stretch/>
        </p:blipFill>
        <p:spPr>
          <a:xfrm>
            <a:off x="10021425" y="4634307"/>
            <a:ext cx="2170575" cy="2223693"/>
          </a:xfrm>
          <a:prstGeom prst="rect">
            <a:avLst/>
          </a:prstGeom>
        </p:spPr>
      </p:pic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649F7E1F-6805-AB96-B24F-E93FC4F6F3C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86217" y="1776463"/>
            <a:ext cx="5125642" cy="3995072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  <a:lvl2pPr marL="395288" indent="-395288">
              <a:buFontTx/>
              <a:buBlip>
                <a:blip r:embed="rId2"/>
              </a:buBlip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2A6E51E-B460-7B23-5075-6655DC888E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8513AC-4B37-4016-88D1-EC7CCB7B74E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404000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692FBD-9815-B771-7012-841C5E32B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B68ED0E-F2D5-74FD-C61E-E9AB6A16DE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15150" y="316290"/>
            <a:ext cx="1188000" cy="410745"/>
          </a:xfrm>
          <a:prstGeom prst="rect">
            <a:avLst/>
          </a:prstGeom>
        </p:spPr>
      </p:pic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028F2D23-5569-BA56-8538-9E15CC4F3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781" y="1776463"/>
            <a:ext cx="4892560" cy="3995072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  <a:lvl2pPr marL="395288" indent="-395288">
              <a:buFontTx/>
              <a:buBlip>
                <a:blip r:embed="rId4"/>
              </a:buBlip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D3A63F15-9708-5DAA-54E4-AA01E05AC91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86217" y="1776463"/>
            <a:ext cx="5125642" cy="3995072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  <a:lvl2pPr marL="395288" indent="-395288">
              <a:buFontTx/>
              <a:buBlip>
                <a:blip r:embed="rId4"/>
              </a:buBlip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931CA0FF-C8C7-D047-C56B-1BA138EBF5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8513AC-4B37-4016-88D1-EC7CCB7B74E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34411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9">
            <a:extLst>
              <a:ext uri="{FF2B5EF4-FFF2-40B4-BE49-F238E27FC236}">
                <a16:creationId xmlns:a16="http://schemas.microsoft.com/office/drawing/2014/main" id="{DD42BFB2-3E9A-2486-2D98-95FA5159A5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37082" y="0"/>
            <a:ext cx="5354918" cy="6858000"/>
          </a:xfrm>
          <a:solidFill>
            <a:schemeClr val="bg2">
              <a:lumMod val="95000"/>
            </a:schemeClr>
          </a:solidFill>
          <a:ln>
            <a:noFill/>
          </a:ln>
        </p:spPr>
        <p:txBody>
          <a:bodyPr lIns="180000"/>
          <a:lstStyle>
            <a:lvl1pPr>
              <a:defRPr sz="1400"/>
            </a:lvl1pPr>
          </a:lstStyle>
          <a:p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692FBD-9815-B771-7012-841C5E32BB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2781" y="871488"/>
            <a:ext cx="5466301" cy="583686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028F2D23-5569-BA56-8538-9E15CC4F3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781" y="1776463"/>
            <a:ext cx="4892560" cy="3995072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  <a:lvl2pPr marL="395288" indent="-395288">
              <a:buFontTx/>
              <a:buBlip>
                <a:blip r:embed="rId2"/>
              </a:buBlip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C1B186D-75ED-41C6-C102-25084B3471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8513AC-4B37-4016-88D1-EC7CCB7B74E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923519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9">
            <a:extLst>
              <a:ext uri="{FF2B5EF4-FFF2-40B4-BE49-F238E27FC236}">
                <a16:creationId xmlns:a16="http://schemas.microsoft.com/office/drawing/2014/main" id="{DD42BFB2-3E9A-2486-2D98-95FA5159A5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5466301" cy="6858000"/>
          </a:xfrm>
          <a:solidFill>
            <a:schemeClr val="bg2">
              <a:lumMod val="95000"/>
            </a:schemeClr>
          </a:solidFill>
          <a:ln>
            <a:noFill/>
          </a:ln>
        </p:spPr>
        <p:txBody>
          <a:bodyPr lIns="180000"/>
          <a:lstStyle>
            <a:lvl1pPr>
              <a:defRPr sz="1400"/>
            </a:lvl1pPr>
          </a:lstStyle>
          <a:p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692FBD-9815-B771-7012-841C5E32BB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84048" y="871488"/>
            <a:ext cx="5466301" cy="583686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028F2D23-5569-BA56-8538-9E15CC4F3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4048" y="1776463"/>
            <a:ext cx="4892560" cy="3995072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  <a:lvl2pPr marL="395288" indent="-395288">
              <a:buFontTx/>
              <a:buBlip>
                <a:blip r:embed="rId2"/>
              </a:buBlip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E9678EC-A72E-61FE-B903-03B82E3373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15150" y="316290"/>
            <a:ext cx="1188000" cy="410745"/>
          </a:xfrm>
          <a:prstGeom prst="rect">
            <a:avLst/>
          </a:prstGeom>
        </p:spPr>
      </p:pic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F1987CAD-D722-DEF2-66F4-7D9CCC190C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8513AC-4B37-4016-88D1-EC7CCB7B74E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77383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>
            <a:extLst>
              <a:ext uri="{FF2B5EF4-FFF2-40B4-BE49-F238E27FC236}">
                <a16:creationId xmlns:a16="http://schemas.microsoft.com/office/drawing/2014/main" id="{99DE9CC4-C5C8-16D9-B01F-70D5517068B2}"/>
              </a:ext>
            </a:extLst>
          </p:cNvPr>
          <p:cNvGrpSpPr/>
          <p:nvPr userDrawn="1"/>
        </p:nvGrpSpPr>
        <p:grpSpPr>
          <a:xfrm>
            <a:off x="717698" y="1022061"/>
            <a:ext cx="11474302" cy="4953438"/>
            <a:chOff x="717698" y="1022061"/>
            <a:chExt cx="11474302" cy="4953438"/>
          </a:xfrm>
          <a:solidFill>
            <a:schemeClr val="bg1"/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50C9CCD8-FC94-6B8F-EF3B-9E6A225F4282}"/>
                </a:ext>
              </a:extLst>
            </p:cNvPr>
            <p:cNvSpPr/>
            <p:nvPr/>
          </p:nvSpPr>
          <p:spPr>
            <a:xfrm>
              <a:off x="2259419" y="1022061"/>
              <a:ext cx="9932581" cy="10672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8BC67F86-DF0D-3576-26A6-FE2A612F906B}"/>
                </a:ext>
              </a:extLst>
            </p:cNvPr>
            <p:cNvSpPr/>
            <p:nvPr/>
          </p:nvSpPr>
          <p:spPr>
            <a:xfrm>
              <a:off x="717698" y="1318437"/>
              <a:ext cx="11474302" cy="46570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0A438D29-95AA-B87E-5EC9-6281AA0ECD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794" y="2179379"/>
            <a:ext cx="8990412" cy="2499242"/>
          </a:xfrm>
        </p:spPr>
        <p:txBody>
          <a:bodyPr anchor="ctr" anchorCtr="0"/>
          <a:lstStyle>
            <a:lvl1pPr algn="ctr">
              <a:lnSpc>
                <a:spcPts val="5800"/>
              </a:lnSpc>
              <a:defRPr sz="5800">
                <a:solidFill>
                  <a:schemeClr val="accent5"/>
                </a:solidFill>
              </a:defRPr>
            </a:lvl1pPr>
          </a:lstStyle>
          <a:p>
            <a:endParaRPr lang="nl-NL" dirty="0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CC7B99D8-8350-658C-9C77-101FEFEF08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15150" y="316290"/>
            <a:ext cx="1188000" cy="41074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88CFF9D6-C13F-F391-C9A7-DEE0396F72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1" r="48683" b="45508"/>
          <a:stretch/>
        </p:blipFill>
        <p:spPr>
          <a:xfrm>
            <a:off x="10021425" y="4634307"/>
            <a:ext cx="2170575" cy="2223693"/>
          </a:xfrm>
          <a:prstGeom prst="rect">
            <a:avLst/>
          </a:prstGeom>
        </p:spPr>
      </p:pic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E9AED484-9C98-0C53-2F83-2DE5AF03121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9045" y="651592"/>
            <a:ext cx="1238099" cy="560775"/>
          </a:xfrm>
          <a:noFill/>
          <a:ln>
            <a:noFill/>
          </a:ln>
        </p:spPr>
        <p:txBody>
          <a:bodyPr lIns="36000" tIns="0" rIns="36000" bIns="36000" anchor="t" anchorCtr="0"/>
          <a:lstStyle>
            <a:lvl1pPr algn="l">
              <a:lnSpc>
                <a:spcPts val="3800"/>
              </a:lnSpc>
              <a:defRPr sz="3500" b="1">
                <a:solidFill>
                  <a:schemeClr val="accent5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nl-NL" dirty="0"/>
              <a:t>##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BFEC4C18-71E9-DD68-7B9F-97AE7B3375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8513AC-4B37-4016-88D1-EC7CCB7B74E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16175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9">
            <a:extLst>
              <a:ext uri="{FF2B5EF4-FFF2-40B4-BE49-F238E27FC236}">
                <a16:creationId xmlns:a16="http://schemas.microsoft.com/office/drawing/2014/main" id="{D20B6F1D-BF40-CBB3-C090-56784098FE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12192001" cy="6858000"/>
          </a:xfrm>
          <a:solidFill>
            <a:schemeClr val="bg2">
              <a:lumMod val="95000"/>
            </a:schemeClr>
          </a:solidFill>
          <a:ln>
            <a:noFill/>
          </a:ln>
        </p:spPr>
        <p:txBody>
          <a:bodyPr lIns="180000"/>
          <a:lstStyle>
            <a:lvl1pPr>
              <a:defRPr sz="1400"/>
            </a:lvl1pPr>
          </a:lstStyle>
          <a:p>
            <a:endParaRPr lang="nl-NL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895FF551-DFDE-2413-5463-86A1D36D77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8513AC-4B37-4016-88D1-EC7CCB7B74E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249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F982A486-7D88-10A5-E604-773FC3283B1D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692FBD-9815-B771-7012-841C5E32BB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3175" y="781840"/>
            <a:ext cx="5002307" cy="843759"/>
          </a:xfrm>
        </p:spPr>
        <p:txBody>
          <a:bodyPr/>
          <a:lstStyle>
            <a:lvl1pPr>
              <a:lnSpc>
                <a:spcPts val="5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Inhoudsopgave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D1A500D-F8AF-20BE-22DB-40BBCABCC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3481" y="1704747"/>
            <a:ext cx="4572001" cy="4809606"/>
          </a:xfrm>
        </p:spPr>
        <p:txBody>
          <a:bodyPr/>
          <a:lstStyle>
            <a:lvl1pPr marL="414000" indent="-414000">
              <a:lnSpc>
                <a:spcPts val="5000"/>
              </a:lnSpc>
              <a:spcBef>
                <a:spcPts val="0"/>
              </a:spcBef>
              <a:buFont typeface="+mj-lt"/>
              <a:buAutoNum type="arabicPeriod"/>
              <a:defRPr sz="2500" b="1">
                <a:solidFill>
                  <a:schemeClr val="accent1"/>
                </a:solidFill>
              </a:defRPr>
            </a:lvl1pPr>
            <a:lvl2pPr marL="0" indent="0">
              <a:lnSpc>
                <a:spcPts val="5000"/>
              </a:lnSpc>
              <a:spcBef>
                <a:spcPts val="0"/>
              </a:spcBef>
              <a:buFont typeface="+mj-lt"/>
              <a:buNone/>
              <a:defRPr sz="2500" b="1">
                <a:solidFill>
                  <a:schemeClr val="accent1"/>
                </a:solidFill>
              </a:defRPr>
            </a:lvl2pPr>
            <a:lvl3pPr marL="0" indent="0">
              <a:lnSpc>
                <a:spcPts val="5000"/>
              </a:lnSpc>
              <a:spcBef>
                <a:spcPts val="0"/>
              </a:spcBef>
              <a:buFont typeface="+mj-lt"/>
              <a:buNone/>
              <a:defRPr sz="2500" b="1">
                <a:solidFill>
                  <a:schemeClr val="accent1"/>
                </a:solidFill>
              </a:defRPr>
            </a:lvl3pPr>
            <a:lvl4pPr marL="0" indent="0">
              <a:lnSpc>
                <a:spcPts val="5000"/>
              </a:lnSpc>
              <a:spcBef>
                <a:spcPts val="0"/>
              </a:spcBef>
              <a:buFont typeface="+mj-lt"/>
              <a:buNone/>
              <a:defRPr sz="2500" b="1">
                <a:solidFill>
                  <a:schemeClr val="accent1"/>
                </a:solidFill>
              </a:defRPr>
            </a:lvl4pPr>
            <a:lvl5pPr marL="0" indent="0">
              <a:lnSpc>
                <a:spcPts val="5000"/>
              </a:lnSpc>
              <a:spcBef>
                <a:spcPts val="0"/>
              </a:spcBef>
              <a:buFont typeface="+mj-lt"/>
              <a:buNone/>
              <a:defRPr sz="25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0DF2195-C888-0271-9246-05DB090F43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38513AC-4B37-4016-88D1-EC7CCB7B74E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654924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692FBD-9815-B771-7012-841C5E32B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B68ED0E-F2D5-74FD-C61E-E9AB6A16DE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15150" y="316290"/>
            <a:ext cx="1188000" cy="410745"/>
          </a:xfrm>
          <a:prstGeom prst="rect">
            <a:avLst/>
          </a:prstGeom>
        </p:spPr>
      </p:pic>
      <p:sp>
        <p:nvSpPr>
          <p:cNvPr id="9" name="Tijdelijke aanduiding voor tabel 8">
            <a:extLst>
              <a:ext uri="{FF2B5EF4-FFF2-40B4-BE49-F238E27FC236}">
                <a16:creationId xmlns:a16="http://schemas.microsoft.com/office/drawing/2014/main" id="{5D1B10CF-28E6-F9CE-5EF3-77FC08F0FA23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958850" y="2090737"/>
            <a:ext cx="10018713" cy="400697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6F750E40-3812-360D-79FA-858A7E07A3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338513AC-4B37-4016-88D1-EC7CCB7B74E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4867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jdelijke aanduiding voor afbeelding 9">
            <a:extLst>
              <a:ext uri="{FF2B5EF4-FFF2-40B4-BE49-F238E27FC236}">
                <a16:creationId xmlns:a16="http://schemas.microsoft.com/office/drawing/2014/main" id="{E2346AD1-8A72-987A-D5C5-51ABEE2FD8B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813625" y="4657233"/>
            <a:ext cx="2378375" cy="1945586"/>
          </a:xfrm>
          <a:solidFill>
            <a:schemeClr val="bg2">
              <a:lumMod val="95000"/>
            </a:schemeClr>
          </a:solidFill>
          <a:ln>
            <a:noFill/>
          </a:ln>
        </p:spPr>
        <p:txBody>
          <a:bodyPr lIns="180000" bIns="144000" anchor="b" anchorCtr="0"/>
          <a:lstStyle>
            <a:lvl1pPr>
              <a:defRPr sz="1400"/>
            </a:lvl1pPr>
          </a:lstStyle>
          <a:p>
            <a:endParaRPr lang="nl-NL"/>
          </a:p>
        </p:txBody>
      </p:sp>
      <p:sp>
        <p:nvSpPr>
          <p:cNvPr id="12" name="Tijdelijke aanduiding voor afbeelding 9">
            <a:extLst>
              <a:ext uri="{FF2B5EF4-FFF2-40B4-BE49-F238E27FC236}">
                <a16:creationId xmlns:a16="http://schemas.microsoft.com/office/drawing/2014/main" id="{8098EE53-61E9-ED4A-5809-B21FFEF1943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1950131"/>
            <a:ext cx="2355112" cy="2196000"/>
          </a:xfrm>
          <a:solidFill>
            <a:schemeClr val="bg2">
              <a:lumMod val="95000"/>
            </a:schemeClr>
          </a:solidFill>
          <a:ln>
            <a:noFill/>
          </a:ln>
        </p:spPr>
        <p:txBody>
          <a:bodyPr lIns="180000" bIns="144000"/>
          <a:lstStyle>
            <a:lvl1pPr>
              <a:defRPr sz="1400"/>
            </a:lvl1pPr>
          </a:lstStyle>
          <a:p>
            <a:endParaRPr lang="nl-NL"/>
          </a:p>
        </p:txBody>
      </p:sp>
      <p:sp>
        <p:nvSpPr>
          <p:cNvPr id="13" name="Tijdelijke aanduiding voor afbeelding 9">
            <a:extLst>
              <a:ext uri="{FF2B5EF4-FFF2-40B4-BE49-F238E27FC236}">
                <a16:creationId xmlns:a16="http://schemas.microsoft.com/office/drawing/2014/main" id="{73CBDB9A-D770-05CD-716E-B0781FB9169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32768" y="2144393"/>
            <a:ext cx="2355112" cy="1606731"/>
          </a:xfrm>
          <a:solidFill>
            <a:schemeClr val="bg2">
              <a:lumMod val="95000"/>
            </a:schemeClr>
          </a:solidFill>
          <a:ln>
            <a:noFill/>
          </a:ln>
        </p:spPr>
        <p:txBody>
          <a:bodyPr lIns="180000" bIns="144000" anchor="b" anchorCtr="0"/>
          <a:lstStyle>
            <a:lvl1pPr>
              <a:defRPr sz="1400"/>
            </a:lvl1pPr>
          </a:lstStyle>
          <a:p>
            <a:endParaRPr lang="nl-NL"/>
          </a:p>
        </p:txBody>
      </p:sp>
      <p:sp>
        <p:nvSpPr>
          <p:cNvPr id="14" name="Tijdelijke aanduiding voor afbeelding 9">
            <a:extLst>
              <a:ext uri="{FF2B5EF4-FFF2-40B4-BE49-F238E27FC236}">
                <a16:creationId xmlns:a16="http://schemas.microsoft.com/office/drawing/2014/main" id="{DCFDC220-9A8A-8650-6C53-0A712240188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520299" y="3751123"/>
            <a:ext cx="2355112" cy="1526399"/>
          </a:xfrm>
          <a:solidFill>
            <a:schemeClr val="bg2">
              <a:lumMod val="95000"/>
            </a:schemeClr>
          </a:solidFill>
          <a:ln>
            <a:noFill/>
          </a:ln>
        </p:spPr>
        <p:txBody>
          <a:bodyPr lIns="180000" bIns="144000"/>
          <a:lstStyle>
            <a:lvl1pPr>
              <a:defRPr sz="1400"/>
            </a:lvl1pPr>
          </a:lstStyle>
          <a:p>
            <a:endParaRPr lang="nl-NL"/>
          </a:p>
        </p:txBody>
      </p:sp>
      <p:sp>
        <p:nvSpPr>
          <p:cNvPr id="15" name="Tijdelijke aanduiding voor afbeelding 9">
            <a:extLst>
              <a:ext uri="{FF2B5EF4-FFF2-40B4-BE49-F238E27FC236}">
                <a16:creationId xmlns:a16="http://schemas.microsoft.com/office/drawing/2014/main" id="{9BADAA55-4D9F-7951-1B9F-74BBD263CAE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141922" y="4399830"/>
            <a:ext cx="2378375" cy="1905273"/>
          </a:xfrm>
          <a:solidFill>
            <a:schemeClr val="bg2">
              <a:lumMod val="95000"/>
            </a:schemeClr>
          </a:solidFill>
          <a:ln>
            <a:noFill/>
          </a:ln>
        </p:spPr>
        <p:txBody>
          <a:bodyPr lIns="180000" bIns="144000"/>
          <a:lstStyle>
            <a:lvl1pPr>
              <a:defRPr sz="1400"/>
            </a:lvl1pPr>
          </a:lstStyle>
          <a:p>
            <a:endParaRPr lang="nl-NL"/>
          </a:p>
        </p:txBody>
      </p:sp>
      <p:sp>
        <p:nvSpPr>
          <p:cNvPr id="17" name="Tijdelijke aanduiding voor afbeelding 9">
            <a:extLst>
              <a:ext uri="{FF2B5EF4-FFF2-40B4-BE49-F238E27FC236}">
                <a16:creationId xmlns:a16="http://schemas.microsoft.com/office/drawing/2014/main" id="{031B5C35-485F-2DC0-E007-D67BA751C6D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369824" y="1956275"/>
            <a:ext cx="2608032" cy="1749170"/>
          </a:xfrm>
          <a:solidFill>
            <a:schemeClr val="bg2">
              <a:lumMod val="95000"/>
            </a:schemeClr>
          </a:solidFill>
          <a:ln>
            <a:noFill/>
          </a:ln>
        </p:spPr>
        <p:txBody>
          <a:bodyPr lIns="180000" bIns="144000"/>
          <a:lstStyle>
            <a:lvl1pPr>
              <a:defRPr sz="1400"/>
            </a:lvl1pPr>
          </a:lstStyle>
          <a:p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692FBD-9815-B771-7012-841C5E32B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D1A500D-F8AF-20BE-22DB-40BBCABCCCF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62781" y="3751132"/>
            <a:ext cx="1492331" cy="746430"/>
          </a:xfrm>
          <a:solidFill>
            <a:schemeClr val="bg1"/>
          </a:solidFill>
        </p:spPr>
        <p:txBody>
          <a:bodyPr lIns="108000" tIns="144000" rIns="108000" bIns="144000"/>
          <a:lstStyle>
            <a:lvl1pPr algn="r">
              <a:lnSpc>
                <a:spcPts val="2000"/>
              </a:lnSpc>
              <a:defRPr b="1">
                <a:solidFill>
                  <a:schemeClr val="accent5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nl-NL" dirty="0"/>
              <a:t>Opleiding</a:t>
            </a:r>
          </a:p>
          <a:p>
            <a:pPr lvl="0"/>
            <a:r>
              <a:rPr lang="nl-NL" dirty="0"/>
              <a:t>naam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B68ED0E-F2D5-74FD-C61E-E9AB6A16DE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15150" y="316290"/>
            <a:ext cx="1188000" cy="410745"/>
          </a:xfrm>
          <a:prstGeom prst="rect">
            <a:avLst/>
          </a:prstGeom>
        </p:spPr>
      </p:pic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4D0255C8-2C1D-65CE-F8AA-B97B8AB4B05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823949" y="1903427"/>
            <a:ext cx="1492331" cy="746430"/>
          </a:xfrm>
          <a:solidFill>
            <a:schemeClr val="bg1"/>
          </a:solidFill>
        </p:spPr>
        <p:txBody>
          <a:bodyPr lIns="108000" tIns="144000" rIns="108000" bIns="144000"/>
          <a:lstStyle>
            <a:lvl1pPr algn="r">
              <a:lnSpc>
                <a:spcPts val="2000"/>
              </a:lnSpc>
              <a:defRPr b="1">
                <a:solidFill>
                  <a:schemeClr val="accent5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nl-NL" dirty="0"/>
              <a:t>Opleiding</a:t>
            </a:r>
          </a:p>
          <a:p>
            <a:pPr lvl="0"/>
            <a:r>
              <a:rPr lang="nl-NL" dirty="0"/>
              <a:t>naam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1F59A0AF-AC8E-1AF8-7F01-813DE792658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2579940" y="5785059"/>
            <a:ext cx="1492331" cy="746430"/>
          </a:xfrm>
          <a:solidFill>
            <a:schemeClr val="bg1"/>
          </a:solidFill>
        </p:spPr>
        <p:txBody>
          <a:bodyPr lIns="108000" tIns="144000" rIns="108000" bIns="144000"/>
          <a:lstStyle>
            <a:lvl1pPr algn="r">
              <a:lnSpc>
                <a:spcPts val="2000"/>
              </a:lnSpc>
              <a:defRPr b="1">
                <a:solidFill>
                  <a:schemeClr val="accent5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nl-NL" dirty="0"/>
              <a:t>Opleiding</a:t>
            </a:r>
          </a:p>
          <a:p>
            <a:pPr lvl="0"/>
            <a:r>
              <a:rPr lang="nl-NL" dirty="0"/>
              <a:t>naam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DB8418D6-24BD-EE1A-9622-6F775A2B4185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657527" y="4946836"/>
            <a:ext cx="1492331" cy="746430"/>
          </a:xfrm>
          <a:solidFill>
            <a:schemeClr val="bg1"/>
          </a:solidFill>
        </p:spPr>
        <p:txBody>
          <a:bodyPr lIns="108000" tIns="144000" rIns="108000" bIns="144000"/>
          <a:lstStyle>
            <a:lvl1pPr algn="r">
              <a:lnSpc>
                <a:spcPts val="2000"/>
              </a:lnSpc>
              <a:defRPr b="1">
                <a:solidFill>
                  <a:schemeClr val="accent5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nl-NL" dirty="0"/>
              <a:t>Opleiding</a:t>
            </a:r>
          </a:p>
          <a:p>
            <a:pPr lvl="0"/>
            <a:r>
              <a:rPr lang="nl-NL" dirty="0"/>
              <a:t>naam</a:t>
            </a: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1834089A-8D9B-F6CC-8879-D53CB352A62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315666" y="4200406"/>
            <a:ext cx="1492331" cy="746430"/>
          </a:xfrm>
          <a:solidFill>
            <a:schemeClr val="bg1"/>
          </a:solidFill>
        </p:spPr>
        <p:txBody>
          <a:bodyPr lIns="108000" tIns="144000" rIns="108000" bIns="144000"/>
          <a:lstStyle>
            <a:lvl1pPr algn="r">
              <a:lnSpc>
                <a:spcPts val="2000"/>
              </a:lnSpc>
              <a:defRPr b="1">
                <a:solidFill>
                  <a:schemeClr val="accent5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nl-NL" dirty="0"/>
              <a:t>Opleiding</a:t>
            </a:r>
          </a:p>
          <a:p>
            <a:pPr lvl="0"/>
            <a:r>
              <a:rPr lang="nl-NL" dirty="0"/>
              <a:t>naam</a:t>
            </a:r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8F98A4E9-A736-FDA2-DE92-7D6002B2E65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0215742" y="1883303"/>
            <a:ext cx="1492331" cy="746430"/>
          </a:xfrm>
          <a:solidFill>
            <a:schemeClr val="bg1"/>
          </a:solidFill>
        </p:spPr>
        <p:txBody>
          <a:bodyPr lIns="108000" tIns="144000" rIns="108000" bIns="144000"/>
          <a:lstStyle>
            <a:lvl1pPr algn="l">
              <a:lnSpc>
                <a:spcPts val="2000"/>
              </a:lnSpc>
              <a:defRPr b="1">
                <a:solidFill>
                  <a:schemeClr val="accent5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nl-NL" dirty="0"/>
              <a:t>Opleiding</a:t>
            </a:r>
          </a:p>
          <a:p>
            <a:pPr lvl="0"/>
            <a:r>
              <a:rPr lang="nl-NL" dirty="0"/>
              <a:t>naam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75A5010-35D3-7B2D-953F-83EFBBBC2110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338513AC-4B37-4016-88D1-EC7CCB7B74E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47762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65AEEA8E-AE15-595C-193A-884FBA99B0B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492257" y="2326662"/>
            <a:ext cx="3381151" cy="2675952"/>
          </a:xfrm>
          <a:solidFill>
            <a:schemeClr val="bg2">
              <a:lumMod val="95000"/>
            </a:schemeClr>
          </a:solidFill>
          <a:ln>
            <a:noFill/>
          </a:ln>
        </p:spPr>
        <p:txBody>
          <a:bodyPr lIns="180000" bIns="144000"/>
          <a:lstStyle>
            <a:lvl1pPr>
              <a:defRPr sz="1400"/>
            </a:lvl1pPr>
          </a:lstStyle>
          <a:p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CA609E9-2E23-0972-6B67-B1056AF0A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82D8A36-6075-2290-0503-40A7CEAD1C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15150" y="316290"/>
            <a:ext cx="1188000" cy="410745"/>
          </a:xfrm>
          <a:prstGeom prst="rect">
            <a:avLst/>
          </a:prstGeom>
        </p:spPr>
      </p:pic>
      <p:sp>
        <p:nvSpPr>
          <p:cNvPr id="6" name="Tijdelijke aanduiding voor afbeelding 9">
            <a:extLst>
              <a:ext uri="{FF2B5EF4-FFF2-40B4-BE49-F238E27FC236}">
                <a16:creationId xmlns:a16="http://schemas.microsoft.com/office/drawing/2014/main" id="{5F3C5FCA-88EB-5839-9FDA-62CFD76385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2905650"/>
            <a:ext cx="3934046" cy="2595281"/>
          </a:xfrm>
          <a:solidFill>
            <a:schemeClr val="bg2">
              <a:lumMod val="95000"/>
            </a:schemeClr>
          </a:solidFill>
          <a:ln>
            <a:noFill/>
          </a:ln>
        </p:spPr>
        <p:txBody>
          <a:bodyPr lIns="180000" bIns="144000"/>
          <a:lstStyle>
            <a:lvl1pPr>
              <a:defRPr sz="1400"/>
            </a:lvl1pPr>
          </a:lstStyle>
          <a:p>
            <a:endParaRPr lang="nl-NL"/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60781CAD-59EA-2F44-27F0-4EA1536288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62781" y="2185983"/>
            <a:ext cx="3071266" cy="583683"/>
          </a:xfrm>
          <a:solidFill>
            <a:schemeClr val="bg1"/>
          </a:solidFill>
        </p:spPr>
        <p:txBody>
          <a:bodyPr lIns="108000" tIns="144000" rIns="108000" bIns="144000"/>
          <a:lstStyle>
            <a:lvl1pPr algn="l">
              <a:lnSpc>
                <a:spcPts val="2250"/>
              </a:lnSpc>
              <a:defRPr sz="2250" b="1">
                <a:solidFill>
                  <a:schemeClr val="accent5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nl-NL" dirty="0"/>
              <a:t>Beroep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DA91AA6F-B0F4-B1F7-884B-C4792C09BED1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146083" y="2725090"/>
            <a:ext cx="3182908" cy="507207"/>
          </a:xfrm>
          <a:solidFill>
            <a:schemeClr val="bg1"/>
          </a:solidFill>
        </p:spPr>
        <p:txBody>
          <a:bodyPr lIns="108000" tIns="144000" rIns="108000" bIns="144000"/>
          <a:lstStyle>
            <a:lvl1pPr algn="l">
              <a:lnSpc>
                <a:spcPts val="2250"/>
              </a:lnSpc>
              <a:defRPr sz="2250" b="1">
                <a:solidFill>
                  <a:schemeClr val="accent5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nl-NL" dirty="0"/>
              <a:t>Beroep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96CFD02C-2027-1AC0-284E-B4E9960D8102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448177" y="3969880"/>
            <a:ext cx="1276349" cy="1208176"/>
          </a:xfrm>
          <a:solidFill>
            <a:schemeClr val="bg1"/>
          </a:solidFill>
        </p:spPr>
        <p:txBody>
          <a:bodyPr lIns="108000" tIns="144000" rIns="108000" bIns="144000"/>
          <a:lstStyle>
            <a:lvl1pPr algn="l">
              <a:lnSpc>
                <a:spcPts val="2250"/>
              </a:lnSpc>
              <a:defRPr sz="2250" b="1">
                <a:solidFill>
                  <a:schemeClr val="accent5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nl-NL" dirty="0"/>
              <a:t>Beroep</a:t>
            </a:r>
          </a:p>
        </p:txBody>
      </p:sp>
      <p:sp>
        <p:nvSpPr>
          <p:cNvPr id="11" name="Tijdelijke aanduiding voor afbeelding 9">
            <a:extLst>
              <a:ext uri="{FF2B5EF4-FFF2-40B4-BE49-F238E27FC236}">
                <a16:creationId xmlns:a16="http://schemas.microsoft.com/office/drawing/2014/main" id="{8B8B7E0C-8A19-6B93-1EE1-7E39B1BF290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273903" y="3567228"/>
            <a:ext cx="3918096" cy="2595281"/>
          </a:xfrm>
          <a:solidFill>
            <a:schemeClr val="bg2">
              <a:lumMod val="95000"/>
            </a:schemeClr>
          </a:solidFill>
          <a:ln>
            <a:noFill/>
          </a:ln>
        </p:spPr>
        <p:txBody>
          <a:bodyPr lIns="180000" bIns="144000"/>
          <a:lstStyle>
            <a:lvl1pPr>
              <a:defRPr sz="14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6ABBAD7-7B0D-7D1F-5B57-B74A910E415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338513AC-4B37-4016-88D1-EC7CCB7B74E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36604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ep 8">
            <a:extLst>
              <a:ext uri="{FF2B5EF4-FFF2-40B4-BE49-F238E27FC236}">
                <a16:creationId xmlns:a16="http://schemas.microsoft.com/office/drawing/2014/main" id="{77D131A4-8711-D57B-342C-398B97415AF7}"/>
              </a:ext>
            </a:extLst>
          </p:cNvPr>
          <p:cNvGrpSpPr/>
          <p:nvPr userDrawn="1"/>
        </p:nvGrpSpPr>
        <p:grpSpPr>
          <a:xfrm>
            <a:off x="0" y="955497"/>
            <a:ext cx="12192001" cy="5902503"/>
            <a:chOff x="0" y="955497"/>
            <a:chExt cx="12192001" cy="5902503"/>
          </a:xfrm>
          <a:solidFill>
            <a:schemeClr val="accent2"/>
          </a:solidFill>
        </p:grpSpPr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C5BCF70D-337A-CDB8-EBB9-C3CAFC53644D}"/>
                </a:ext>
              </a:extLst>
            </p:cNvPr>
            <p:cNvSpPr/>
            <p:nvPr userDrawn="1"/>
          </p:nvSpPr>
          <p:spPr>
            <a:xfrm>
              <a:off x="0" y="1325366"/>
              <a:ext cx="12192000" cy="55326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0B47C399-C3AE-1B4E-F576-2560B5EA2F75}"/>
                </a:ext>
              </a:extLst>
            </p:cNvPr>
            <p:cNvSpPr/>
            <p:nvPr userDrawn="1"/>
          </p:nvSpPr>
          <p:spPr>
            <a:xfrm>
              <a:off x="8826965" y="955497"/>
              <a:ext cx="3365036" cy="12273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983DEF3D-2EC2-66E4-BF87-9DA8F1543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781" y="619771"/>
            <a:ext cx="7721277" cy="583686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5" name="Tijdelijke aanduiding voor grafiek 4">
            <a:extLst>
              <a:ext uri="{FF2B5EF4-FFF2-40B4-BE49-F238E27FC236}">
                <a16:creationId xmlns:a16="http://schemas.microsoft.com/office/drawing/2014/main" id="{F93B3D73-5840-DCF4-3B2F-781E3C314BCB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862781" y="2182812"/>
            <a:ext cx="10782300" cy="37505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C6EC5A0-1579-D33C-6C32-3060BDEB10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15150" y="316290"/>
            <a:ext cx="1188000" cy="410745"/>
          </a:xfrm>
          <a:prstGeom prst="rect">
            <a:avLst/>
          </a:prstGeom>
        </p:spPr>
      </p:pic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97A63C8-5DED-E3AD-9672-8C121D4700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8513AC-4B37-4016-88D1-EC7CCB7B74E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23170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>
            <a:extLst>
              <a:ext uri="{FF2B5EF4-FFF2-40B4-BE49-F238E27FC236}">
                <a16:creationId xmlns:a16="http://schemas.microsoft.com/office/drawing/2014/main" id="{99DE9CC4-C5C8-16D9-B01F-70D5517068B2}"/>
              </a:ext>
            </a:extLst>
          </p:cNvPr>
          <p:cNvGrpSpPr/>
          <p:nvPr userDrawn="1"/>
        </p:nvGrpSpPr>
        <p:grpSpPr>
          <a:xfrm>
            <a:off x="1" y="950360"/>
            <a:ext cx="12191999" cy="5270642"/>
            <a:chOff x="1" y="1046010"/>
            <a:chExt cx="12191999" cy="5781211"/>
          </a:xfrm>
          <a:solidFill>
            <a:schemeClr val="accent2"/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50C9CCD8-FC94-6B8F-EF3B-9E6A225F4282}"/>
                </a:ext>
              </a:extLst>
            </p:cNvPr>
            <p:cNvSpPr/>
            <p:nvPr/>
          </p:nvSpPr>
          <p:spPr>
            <a:xfrm>
              <a:off x="1573619" y="1046010"/>
              <a:ext cx="10618381" cy="53726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8BC67F86-DF0D-3576-26A6-FE2A612F906B}"/>
                </a:ext>
              </a:extLst>
            </p:cNvPr>
            <p:cNvSpPr/>
            <p:nvPr/>
          </p:nvSpPr>
          <p:spPr>
            <a:xfrm>
              <a:off x="1" y="1454583"/>
              <a:ext cx="9657708" cy="53726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0A438D29-95AA-B87E-5EC9-6281AA0ECD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6015" y="1009487"/>
            <a:ext cx="9979971" cy="2166403"/>
          </a:xfrm>
        </p:spPr>
        <p:txBody>
          <a:bodyPr anchor="b" anchorCtr="0"/>
          <a:lstStyle>
            <a:lvl1pPr algn="ctr">
              <a:lnSpc>
                <a:spcPts val="5800"/>
              </a:lnSpc>
              <a:defRPr sz="5800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C16A649-647F-EA07-482D-4D3694B584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4361" y="3429000"/>
            <a:ext cx="8553600" cy="773130"/>
          </a:xfrm>
        </p:spPr>
        <p:txBody>
          <a:bodyPr lIns="36000" tIns="0" rIns="36000" bIns="0" anchor="t" anchorCtr="0"/>
          <a:lstStyle>
            <a:lvl1pPr marL="0" indent="0" algn="ctr">
              <a:lnSpc>
                <a:spcPts val="24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nl-NL" dirty="0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CC7B99D8-8350-658C-9C77-101FEFEF08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15150" y="316290"/>
            <a:ext cx="1188000" cy="41074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FB00A1C1-5603-BFE4-CC35-4427B21961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0663"/>
          <a:stretch/>
        </p:blipFill>
        <p:spPr>
          <a:xfrm>
            <a:off x="-1" y="3036324"/>
            <a:ext cx="1525632" cy="298338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097E461-7B58-B5FC-99ED-42AD78D782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51407" b="57781"/>
          <a:stretch/>
        </p:blipFill>
        <p:spPr>
          <a:xfrm>
            <a:off x="11117435" y="5957257"/>
            <a:ext cx="1074565" cy="900744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F19E841-0E0D-7980-66C5-2D0E1DFC37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513AC-4B37-4016-88D1-EC7CCB7B74E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648235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>
            <a:extLst>
              <a:ext uri="{FF2B5EF4-FFF2-40B4-BE49-F238E27FC236}">
                <a16:creationId xmlns:a16="http://schemas.microsoft.com/office/drawing/2014/main" id="{99DE9CC4-C5C8-16D9-B01F-70D5517068B2}"/>
              </a:ext>
            </a:extLst>
          </p:cNvPr>
          <p:cNvGrpSpPr/>
          <p:nvPr userDrawn="1"/>
        </p:nvGrpSpPr>
        <p:grpSpPr>
          <a:xfrm>
            <a:off x="1" y="0"/>
            <a:ext cx="12191998" cy="5297146"/>
            <a:chOff x="1" y="1016939"/>
            <a:chExt cx="12191998" cy="5810282"/>
          </a:xfrm>
          <a:solidFill>
            <a:schemeClr val="accent2"/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50C9CCD8-FC94-6B8F-EF3B-9E6A225F4282}"/>
                </a:ext>
              </a:extLst>
            </p:cNvPr>
            <p:cNvSpPr/>
            <p:nvPr/>
          </p:nvSpPr>
          <p:spPr>
            <a:xfrm>
              <a:off x="2332383" y="1016939"/>
              <a:ext cx="9859616" cy="43984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8BC67F86-DF0D-3576-26A6-FE2A612F906B}"/>
                </a:ext>
              </a:extLst>
            </p:cNvPr>
            <p:cNvSpPr/>
            <p:nvPr/>
          </p:nvSpPr>
          <p:spPr>
            <a:xfrm>
              <a:off x="1" y="2383314"/>
              <a:ext cx="9846364" cy="44439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0A438D29-95AA-B87E-5EC9-6281AA0ECD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24362" y="1305339"/>
            <a:ext cx="8553600" cy="1824169"/>
          </a:xfrm>
        </p:spPr>
        <p:txBody>
          <a:bodyPr anchor="b" anchorCtr="0"/>
          <a:lstStyle>
            <a:lvl1pPr algn="ctr">
              <a:lnSpc>
                <a:spcPts val="5800"/>
              </a:lnSpc>
              <a:defRPr sz="5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Bedankt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C16A649-647F-EA07-482D-4D3694B584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4361" y="3236843"/>
            <a:ext cx="8553600" cy="773130"/>
          </a:xfrm>
        </p:spPr>
        <p:txBody>
          <a:bodyPr lIns="36000" tIns="0" rIns="36000" bIns="0" anchor="t" anchorCtr="0"/>
          <a:lstStyle>
            <a:lvl1pPr marL="0" indent="0" algn="ctr">
              <a:lnSpc>
                <a:spcPts val="24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nl-NL" dirty="0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CC7B99D8-8350-658C-9C77-101FEFEF08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15150" y="316290"/>
            <a:ext cx="1188000" cy="41074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FB00A1C1-5603-BFE4-CC35-4427B21961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7762" r="2"/>
          <a:stretch/>
        </p:blipFill>
        <p:spPr>
          <a:xfrm>
            <a:off x="-1" y="3175890"/>
            <a:ext cx="1794205" cy="2781367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097E461-7B58-B5FC-99ED-42AD78D782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" r="69637" b="-1195"/>
          <a:stretch/>
        </p:blipFill>
        <p:spPr>
          <a:xfrm>
            <a:off x="11520581" y="2157361"/>
            <a:ext cx="671420" cy="2158963"/>
          </a:xfrm>
          <a:prstGeom prst="rect">
            <a:avLst/>
          </a:prstGeom>
        </p:spPr>
      </p:pic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6727CA3A-6009-E3AC-A489-F0EB1B35510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794204" y="6167334"/>
            <a:ext cx="10207518" cy="545799"/>
          </a:xfrm>
          <a:noFill/>
        </p:spPr>
        <p:txBody>
          <a:bodyPr lIns="108000" tIns="144000" rIns="108000" bIns="144000"/>
          <a:lstStyle>
            <a:lvl1pPr algn="r">
              <a:lnSpc>
                <a:spcPts val="2250"/>
              </a:lnSpc>
              <a:defRPr sz="3000" b="1">
                <a:solidFill>
                  <a:schemeClr val="accent5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nl-NL" dirty="0"/>
              <a:t>contactgegevens</a:t>
            </a:r>
          </a:p>
        </p:txBody>
      </p:sp>
    </p:spTree>
    <p:extLst>
      <p:ext uri="{BB962C8B-B14F-4D97-AF65-F5344CB8AC3E}">
        <p14:creationId xmlns:p14="http://schemas.microsoft.com/office/powerpoint/2010/main" val="22922923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39287579-3BB8-BFC8-66D4-4453D2D2A76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3250" y="1041400"/>
            <a:ext cx="11588750" cy="5149064"/>
          </a:xfrm>
          <a:custGeom>
            <a:avLst/>
            <a:gdLst>
              <a:gd name="connsiteX0" fmla="*/ 0 w 11588750"/>
              <a:gd name="connsiteY0" fmla="*/ 0 h 5149064"/>
              <a:gd name="connsiteX1" fmla="*/ 11588750 w 11588750"/>
              <a:gd name="connsiteY1" fmla="*/ 0 h 5149064"/>
              <a:gd name="connsiteX2" fmla="*/ 11588750 w 11588750"/>
              <a:gd name="connsiteY2" fmla="*/ 5149064 h 5149064"/>
              <a:gd name="connsiteX3" fmla="*/ 0 w 11588750"/>
              <a:gd name="connsiteY3" fmla="*/ 5149064 h 5149064"/>
              <a:gd name="connsiteX4" fmla="*/ 0 w 11588750"/>
              <a:gd name="connsiteY4" fmla="*/ 0 h 5149064"/>
              <a:gd name="connsiteX0" fmla="*/ 0 w 11588750"/>
              <a:gd name="connsiteY0" fmla="*/ 0 h 5149064"/>
              <a:gd name="connsiteX1" fmla="*/ 11588750 w 11588750"/>
              <a:gd name="connsiteY1" fmla="*/ 0 h 5149064"/>
              <a:gd name="connsiteX2" fmla="*/ 11588750 w 11588750"/>
              <a:gd name="connsiteY2" fmla="*/ 5149064 h 5149064"/>
              <a:gd name="connsiteX3" fmla="*/ 10252592 w 11588750"/>
              <a:gd name="connsiteY3" fmla="*/ 5146749 h 5149064"/>
              <a:gd name="connsiteX4" fmla="*/ 0 w 11588750"/>
              <a:gd name="connsiteY4" fmla="*/ 5149064 h 5149064"/>
              <a:gd name="connsiteX5" fmla="*/ 0 w 11588750"/>
              <a:gd name="connsiteY5" fmla="*/ 0 h 5149064"/>
              <a:gd name="connsiteX0" fmla="*/ 0 w 11588750"/>
              <a:gd name="connsiteY0" fmla="*/ 0 h 5149064"/>
              <a:gd name="connsiteX1" fmla="*/ 11588750 w 11588750"/>
              <a:gd name="connsiteY1" fmla="*/ 0 h 5149064"/>
              <a:gd name="connsiteX2" fmla="*/ 11586978 w 11588750"/>
              <a:gd name="connsiteY2" fmla="*/ 4083493 h 5149064"/>
              <a:gd name="connsiteX3" fmla="*/ 11588750 w 11588750"/>
              <a:gd name="connsiteY3" fmla="*/ 5149064 h 5149064"/>
              <a:gd name="connsiteX4" fmla="*/ 10252592 w 11588750"/>
              <a:gd name="connsiteY4" fmla="*/ 5146749 h 5149064"/>
              <a:gd name="connsiteX5" fmla="*/ 0 w 11588750"/>
              <a:gd name="connsiteY5" fmla="*/ 5149064 h 5149064"/>
              <a:gd name="connsiteX6" fmla="*/ 0 w 11588750"/>
              <a:gd name="connsiteY6" fmla="*/ 0 h 5149064"/>
              <a:gd name="connsiteX0" fmla="*/ 0 w 11588750"/>
              <a:gd name="connsiteY0" fmla="*/ 0 h 5149064"/>
              <a:gd name="connsiteX1" fmla="*/ 11588750 w 11588750"/>
              <a:gd name="connsiteY1" fmla="*/ 0 h 5149064"/>
              <a:gd name="connsiteX2" fmla="*/ 11586978 w 11588750"/>
              <a:gd name="connsiteY2" fmla="*/ 4083493 h 5149064"/>
              <a:gd name="connsiteX3" fmla="*/ 11588750 w 11588750"/>
              <a:gd name="connsiteY3" fmla="*/ 5149064 h 5149064"/>
              <a:gd name="connsiteX4" fmla="*/ 10252592 w 11588750"/>
              <a:gd name="connsiteY4" fmla="*/ 5146749 h 5149064"/>
              <a:gd name="connsiteX5" fmla="*/ 0 w 11588750"/>
              <a:gd name="connsiteY5" fmla="*/ 5149064 h 5149064"/>
              <a:gd name="connsiteX6" fmla="*/ 0 w 11588750"/>
              <a:gd name="connsiteY6" fmla="*/ 0 h 5149064"/>
              <a:gd name="connsiteX0" fmla="*/ 0 w 11588750"/>
              <a:gd name="connsiteY0" fmla="*/ 0 h 5149064"/>
              <a:gd name="connsiteX1" fmla="*/ 11588750 w 11588750"/>
              <a:gd name="connsiteY1" fmla="*/ 0 h 5149064"/>
              <a:gd name="connsiteX2" fmla="*/ 11586978 w 11588750"/>
              <a:gd name="connsiteY2" fmla="*/ 4083493 h 5149064"/>
              <a:gd name="connsiteX3" fmla="*/ 10252592 w 11588750"/>
              <a:gd name="connsiteY3" fmla="*/ 5146749 h 5149064"/>
              <a:gd name="connsiteX4" fmla="*/ 0 w 11588750"/>
              <a:gd name="connsiteY4" fmla="*/ 5149064 h 5149064"/>
              <a:gd name="connsiteX5" fmla="*/ 0 w 11588750"/>
              <a:gd name="connsiteY5" fmla="*/ 0 h 5149064"/>
              <a:gd name="connsiteX0" fmla="*/ 0 w 11588750"/>
              <a:gd name="connsiteY0" fmla="*/ 0 h 5149064"/>
              <a:gd name="connsiteX1" fmla="*/ 11588750 w 11588750"/>
              <a:gd name="connsiteY1" fmla="*/ 0 h 5149064"/>
              <a:gd name="connsiteX2" fmla="*/ 11586978 w 11588750"/>
              <a:gd name="connsiteY2" fmla="*/ 4083493 h 5149064"/>
              <a:gd name="connsiteX3" fmla="*/ 10252592 w 11588750"/>
              <a:gd name="connsiteY3" fmla="*/ 5146749 h 5149064"/>
              <a:gd name="connsiteX4" fmla="*/ 0 w 11588750"/>
              <a:gd name="connsiteY4" fmla="*/ 5149064 h 5149064"/>
              <a:gd name="connsiteX5" fmla="*/ 0 w 11588750"/>
              <a:gd name="connsiteY5" fmla="*/ 0 h 5149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88750" h="5149064">
                <a:moveTo>
                  <a:pt x="0" y="0"/>
                </a:moveTo>
                <a:lnTo>
                  <a:pt x="11588750" y="0"/>
                </a:lnTo>
                <a:cubicBezTo>
                  <a:pt x="11588159" y="1361164"/>
                  <a:pt x="11587569" y="2722329"/>
                  <a:pt x="11586978" y="4083493"/>
                </a:cubicBezTo>
                <a:lnTo>
                  <a:pt x="10252592" y="5146749"/>
                </a:lnTo>
                <a:lnTo>
                  <a:pt x="0" y="514906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lIns="180000" tIns="288000"/>
          <a:lstStyle>
            <a:lvl1pPr>
              <a:defRPr sz="1400"/>
            </a:lvl1pPr>
          </a:lstStyle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A438D29-95AA-B87E-5EC9-6281AA0ECD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55826" y="3429000"/>
            <a:ext cx="7767145" cy="2387600"/>
          </a:xfrm>
        </p:spPr>
        <p:txBody>
          <a:bodyPr anchor="b"/>
          <a:lstStyle>
            <a:lvl1pPr algn="r">
              <a:lnSpc>
                <a:spcPts val="5800"/>
              </a:lnSpc>
              <a:defRPr sz="5800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C16A649-647F-EA07-482D-4D3694B584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594" y="6212984"/>
            <a:ext cx="9019377" cy="485106"/>
          </a:xfrm>
        </p:spPr>
        <p:txBody>
          <a:bodyPr rIns="126000"/>
          <a:lstStyle>
            <a:lvl1pPr marL="0" indent="0" algn="r">
              <a:buNone/>
              <a:defRPr sz="2500" b="1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F475CEB0-8667-7A40-A7A2-302B2BF3DA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" y="485774"/>
            <a:ext cx="4238672" cy="779463"/>
          </a:xfrm>
          <a:solidFill>
            <a:schemeClr val="accent3"/>
          </a:solidFill>
          <a:ln>
            <a:noFill/>
          </a:ln>
        </p:spPr>
        <p:txBody>
          <a:bodyPr lIns="576000" bIns="54000" anchor="ctr" anchorCtr="0"/>
          <a:lstStyle>
            <a:lvl1pPr>
              <a:defRPr sz="25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nl-NL" dirty="0"/>
              <a:t>Datum</a:t>
            </a:r>
          </a:p>
        </p:txBody>
      </p:sp>
      <p:sp>
        <p:nvSpPr>
          <p:cNvPr id="21" name="Tijdelijke aanduiding voor tekst 20">
            <a:extLst>
              <a:ext uri="{FF2B5EF4-FFF2-40B4-BE49-F238E27FC236}">
                <a16:creationId xmlns:a16="http://schemas.microsoft.com/office/drawing/2014/main" id="{06B9320A-4E3B-A56C-9853-5E27E7126C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27926" y="4639566"/>
            <a:ext cx="2164074" cy="2218434"/>
          </a:xfrm>
          <a:custGeom>
            <a:avLst/>
            <a:gdLst>
              <a:gd name="connsiteX0" fmla="*/ 2105872 w 2164074"/>
              <a:gd name="connsiteY0" fmla="*/ 0 h 2218434"/>
              <a:gd name="connsiteX1" fmla="*/ 2164074 w 2164074"/>
              <a:gd name="connsiteY1" fmla="*/ 2658 h 2218434"/>
              <a:gd name="connsiteX2" fmla="*/ 2164074 w 2164074"/>
              <a:gd name="connsiteY2" fmla="*/ 1105744 h 2218434"/>
              <a:gd name="connsiteX3" fmla="*/ 2105872 w 2164074"/>
              <a:gd name="connsiteY3" fmla="*/ 1103103 h 2218434"/>
              <a:gd name="connsiteX4" fmla="*/ 1114907 w 2164074"/>
              <a:gd name="connsiteY4" fmla="*/ 2038348 h 2218434"/>
              <a:gd name="connsiteX5" fmla="*/ 1119866 w 2164074"/>
              <a:gd name="connsiteY5" fmla="*/ 2137108 h 2218434"/>
              <a:gd name="connsiteX6" fmla="*/ 1132330 w 2164074"/>
              <a:gd name="connsiteY6" fmla="*/ 2218434 h 2218434"/>
              <a:gd name="connsiteX7" fmla="*/ 8814 w 2164074"/>
              <a:gd name="connsiteY7" fmla="*/ 2218434 h 2218434"/>
              <a:gd name="connsiteX8" fmla="*/ 0 w 2164074"/>
              <a:gd name="connsiteY8" fmla="*/ 2038348 h 2218434"/>
              <a:gd name="connsiteX9" fmla="*/ 2105872 w 2164074"/>
              <a:gd name="connsiteY9" fmla="*/ 0 h 2218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64074" h="2218434">
                <a:moveTo>
                  <a:pt x="2105872" y="0"/>
                </a:moveTo>
                <a:lnTo>
                  <a:pt x="2164074" y="2658"/>
                </a:lnTo>
                <a:lnTo>
                  <a:pt x="2164074" y="1105744"/>
                </a:lnTo>
                <a:lnTo>
                  <a:pt x="2105872" y="1103103"/>
                </a:lnTo>
                <a:cubicBezTo>
                  <a:pt x="1544293" y="1103103"/>
                  <a:pt x="1114907" y="1502789"/>
                  <a:pt x="1114907" y="2038348"/>
                </a:cubicBezTo>
                <a:cubicBezTo>
                  <a:pt x="1114907" y="2071821"/>
                  <a:pt x="1116584" y="2104762"/>
                  <a:pt x="1119866" y="2137108"/>
                </a:cubicBezTo>
                <a:lnTo>
                  <a:pt x="1132330" y="2218434"/>
                </a:lnTo>
                <a:lnTo>
                  <a:pt x="8814" y="2218434"/>
                </a:lnTo>
                <a:lnTo>
                  <a:pt x="0" y="2038348"/>
                </a:lnTo>
                <a:cubicBezTo>
                  <a:pt x="0" y="887268"/>
                  <a:pt x="900214" y="0"/>
                  <a:pt x="2105872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anchor="b" anchorCtr="0">
            <a:noAutofit/>
          </a:bodyPr>
          <a:lstStyle>
            <a:lvl1pPr>
              <a:defRPr sz="100">
                <a:solidFill>
                  <a:schemeClr val="bg1"/>
                </a:solidFill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nl-NL" dirty="0" err="1"/>
              <a:t>zz</a:t>
            </a:r>
            <a:endParaRPr lang="nl-NL" dirty="0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CC7B99D8-8350-658C-9C77-101FEFEF08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15150" y="316290"/>
            <a:ext cx="1188000" cy="410745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E65230F-916E-74B5-2DA6-E87627CE832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38513AC-4B37-4016-88D1-EC7CCB7B74E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89950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>
            <a:extLst>
              <a:ext uri="{FF2B5EF4-FFF2-40B4-BE49-F238E27FC236}">
                <a16:creationId xmlns:a16="http://schemas.microsoft.com/office/drawing/2014/main" id="{99DE9CC4-C5C8-16D9-B01F-70D5517068B2}"/>
              </a:ext>
            </a:extLst>
          </p:cNvPr>
          <p:cNvGrpSpPr/>
          <p:nvPr userDrawn="1"/>
        </p:nvGrpSpPr>
        <p:grpSpPr>
          <a:xfrm>
            <a:off x="552894" y="1052624"/>
            <a:ext cx="11639106" cy="5284381"/>
            <a:chOff x="552894" y="1052624"/>
            <a:chExt cx="11639106" cy="5284381"/>
          </a:xfrm>
          <a:solidFill>
            <a:schemeClr val="accent3"/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50C9CCD8-FC94-6B8F-EF3B-9E6A225F4282}"/>
                </a:ext>
              </a:extLst>
            </p:cNvPr>
            <p:cNvSpPr/>
            <p:nvPr/>
          </p:nvSpPr>
          <p:spPr>
            <a:xfrm>
              <a:off x="1573619" y="1052624"/>
              <a:ext cx="10618381" cy="44550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8BC67F86-DF0D-3576-26A6-FE2A612F906B}"/>
                </a:ext>
              </a:extLst>
            </p:cNvPr>
            <p:cNvSpPr/>
            <p:nvPr/>
          </p:nvSpPr>
          <p:spPr>
            <a:xfrm>
              <a:off x="552894" y="1706526"/>
              <a:ext cx="10054855" cy="46304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0A438D29-95AA-B87E-5EC9-6281AA0ECD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4039" y="1663995"/>
            <a:ext cx="8563922" cy="2499242"/>
          </a:xfrm>
        </p:spPr>
        <p:txBody>
          <a:bodyPr anchor="b"/>
          <a:lstStyle>
            <a:lvl1pPr algn="ctr">
              <a:lnSpc>
                <a:spcPts val="5800"/>
              </a:lnSpc>
              <a:defRPr sz="5800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C16A649-647F-EA07-482D-4D3694B584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24361" y="4707832"/>
            <a:ext cx="8553600" cy="535191"/>
          </a:xfrm>
        </p:spPr>
        <p:txBody>
          <a:bodyPr lIns="36000" tIns="0" rIns="36000" bIns="0" anchor="b" anchorCtr="0"/>
          <a:lstStyle>
            <a:lvl1pPr marL="0" indent="0" algn="ctr">
              <a:lnSpc>
                <a:spcPts val="4800"/>
              </a:lnSpc>
              <a:buNone/>
              <a:defRPr sz="4000" b="1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Naam auteur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F475CEB0-8667-7A40-A7A2-302B2BF3DA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24361" y="5243024"/>
            <a:ext cx="8553600" cy="410746"/>
          </a:xfrm>
          <a:noFill/>
          <a:ln>
            <a:noFill/>
          </a:ln>
        </p:spPr>
        <p:txBody>
          <a:bodyPr lIns="36000" tIns="0" rIns="36000" bIns="36000" anchor="t" anchorCtr="0"/>
          <a:lstStyle>
            <a:lvl1pPr algn="ctr">
              <a:lnSpc>
                <a:spcPts val="2000"/>
              </a:lnSpc>
              <a:defRPr sz="2000" b="1">
                <a:solidFill>
                  <a:schemeClr val="accent6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nl-NL" dirty="0"/>
              <a:t>datum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CC7B99D8-8350-658C-9C77-101FEFEF08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15150" y="316290"/>
            <a:ext cx="1188000" cy="41074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FB00A1C1-5603-BFE4-CC35-4427B21961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445"/>
          <a:stretch/>
        </p:blipFill>
        <p:spPr>
          <a:xfrm>
            <a:off x="-10632" y="3670499"/>
            <a:ext cx="1452532" cy="2772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097E461-7B58-B5FC-99ED-42AD78D782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40306" b="57781"/>
          <a:stretch/>
        </p:blipFill>
        <p:spPr>
          <a:xfrm>
            <a:off x="11084443" y="6102257"/>
            <a:ext cx="1107558" cy="755743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2FD496E-137E-B1FA-386F-0FA85C7996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8513AC-4B37-4016-88D1-EC7CCB7B74E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85526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>
            <a:extLst>
              <a:ext uri="{FF2B5EF4-FFF2-40B4-BE49-F238E27FC236}">
                <a16:creationId xmlns:a16="http://schemas.microsoft.com/office/drawing/2014/main" id="{99DE9CC4-C5C8-16D9-B01F-70D5517068B2}"/>
              </a:ext>
            </a:extLst>
          </p:cNvPr>
          <p:cNvGrpSpPr/>
          <p:nvPr userDrawn="1"/>
        </p:nvGrpSpPr>
        <p:grpSpPr>
          <a:xfrm>
            <a:off x="552894" y="1052624"/>
            <a:ext cx="11639106" cy="5284381"/>
            <a:chOff x="552894" y="1052624"/>
            <a:chExt cx="11639106" cy="5284381"/>
          </a:xfrm>
          <a:solidFill>
            <a:schemeClr val="accent3"/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50C9CCD8-FC94-6B8F-EF3B-9E6A225F4282}"/>
                </a:ext>
              </a:extLst>
            </p:cNvPr>
            <p:cNvSpPr/>
            <p:nvPr/>
          </p:nvSpPr>
          <p:spPr>
            <a:xfrm>
              <a:off x="1573619" y="1052624"/>
              <a:ext cx="10618381" cy="44550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8BC67F86-DF0D-3576-26A6-FE2A612F906B}"/>
                </a:ext>
              </a:extLst>
            </p:cNvPr>
            <p:cNvSpPr/>
            <p:nvPr/>
          </p:nvSpPr>
          <p:spPr>
            <a:xfrm>
              <a:off x="552894" y="1706526"/>
              <a:ext cx="10054855" cy="46304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0A438D29-95AA-B87E-5EC9-6281AA0ECD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6498" y="1663995"/>
            <a:ext cx="6688118" cy="2499242"/>
          </a:xfrm>
        </p:spPr>
        <p:txBody>
          <a:bodyPr anchor="ctr" anchorCtr="0"/>
          <a:lstStyle>
            <a:lvl1pPr algn="r">
              <a:lnSpc>
                <a:spcPts val="5800"/>
              </a:lnSpc>
              <a:defRPr sz="5800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C16A649-647F-EA07-482D-4D3694B584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46496" y="4707832"/>
            <a:ext cx="6688119" cy="535191"/>
          </a:xfrm>
        </p:spPr>
        <p:txBody>
          <a:bodyPr lIns="36000" tIns="0" rIns="36000" bIns="0" anchor="b" anchorCtr="0"/>
          <a:lstStyle>
            <a:lvl1pPr marL="0" indent="0" algn="r">
              <a:lnSpc>
                <a:spcPts val="4800"/>
              </a:lnSpc>
              <a:buNone/>
              <a:defRPr sz="4000" b="1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Naam auteur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F475CEB0-8667-7A40-A7A2-302B2BF3DA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46496" y="5243024"/>
            <a:ext cx="6688120" cy="410746"/>
          </a:xfrm>
          <a:noFill/>
          <a:ln>
            <a:noFill/>
          </a:ln>
        </p:spPr>
        <p:txBody>
          <a:bodyPr lIns="36000" tIns="0" rIns="36000" bIns="36000" anchor="t" anchorCtr="0"/>
          <a:lstStyle>
            <a:lvl1pPr algn="r">
              <a:lnSpc>
                <a:spcPts val="2000"/>
              </a:lnSpc>
              <a:defRPr sz="2000" b="1">
                <a:solidFill>
                  <a:schemeClr val="accent6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nl-NL" dirty="0"/>
              <a:t>datum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CC7B99D8-8350-658C-9C77-101FEFEF08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15150" y="316290"/>
            <a:ext cx="1188000" cy="41074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FB00A1C1-5603-BFE4-CC35-4427B21961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445"/>
          <a:stretch/>
        </p:blipFill>
        <p:spPr>
          <a:xfrm>
            <a:off x="-10632" y="3670499"/>
            <a:ext cx="1452532" cy="2772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097E461-7B58-B5FC-99ED-42AD78D782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1" r="48683" b="45508"/>
          <a:stretch/>
        </p:blipFill>
        <p:spPr>
          <a:xfrm>
            <a:off x="10021425" y="4634307"/>
            <a:ext cx="2170575" cy="2223693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3C301BA-435B-7F05-EA5B-12862C1EA6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8513AC-4B37-4016-88D1-EC7CCB7B74E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153723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F982A486-7D88-10A5-E604-773FC3283B1D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692FBD-9815-B771-7012-841C5E32BB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3175" y="781840"/>
            <a:ext cx="5002307" cy="843759"/>
          </a:xfrm>
        </p:spPr>
        <p:txBody>
          <a:bodyPr/>
          <a:lstStyle>
            <a:lvl1pPr>
              <a:lnSpc>
                <a:spcPts val="5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Inhoudsopgave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D1A500D-F8AF-20BE-22DB-40BBCABCC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3481" y="1704747"/>
            <a:ext cx="4572001" cy="4809606"/>
          </a:xfrm>
        </p:spPr>
        <p:txBody>
          <a:bodyPr/>
          <a:lstStyle>
            <a:lvl1pPr marL="414000" indent="-414000">
              <a:lnSpc>
                <a:spcPts val="5000"/>
              </a:lnSpc>
              <a:spcBef>
                <a:spcPts val="0"/>
              </a:spcBef>
              <a:buFont typeface="+mj-lt"/>
              <a:buAutoNum type="arabicPeriod"/>
              <a:defRPr sz="2500" b="1">
                <a:solidFill>
                  <a:schemeClr val="accent3"/>
                </a:solidFill>
              </a:defRPr>
            </a:lvl1pPr>
            <a:lvl2pPr marL="0" indent="0">
              <a:lnSpc>
                <a:spcPts val="5000"/>
              </a:lnSpc>
              <a:spcBef>
                <a:spcPts val="0"/>
              </a:spcBef>
              <a:buFont typeface="+mj-lt"/>
              <a:buNone/>
              <a:defRPr sz="2500" b="1">
                <a:solidFill>
                  <a:schemeClr val="accent3"/>
                </a:solidFill>
              </a:defRPr>
            </a:lvl2pPr>
            <a:lvl3pPr marL="0" indent="0">
              <a:lnSpc>
                <a:spcPts val="5000"/>
              </a:lnSpc>
              <a:spcBef>
                <a:spcPts val="0"/>
              </a:spcBef>
              <a:buFont typeface="+mj-lt"/>
              <a:buNone/>
              <a:defRPr sz="2500" b="1">
                <a:solidFill>
                  <a:schemeClr val="accent3"/>
                </a:solidFill>
              </a:defRPr>
            </a:lvl3pPr>
            <a:lvl4pPr marL="0" indent="0">
              <a:lnSpc>
                <a:spcPts val="5000"/>
              </a:lnSpc>
              <a:spcBef>
                <a:spcPts val="0"/>
              </a:spcBef>
              <a:buFont typeface="+mj-lt"/>
              <a:buNone/>
              <a:defRPr sz="2500" b="1">
                <a:solidFill>
                  <a:schemeClr val="accent3"/>
                </a:solidFill>
              </a:defRPr>
            </a:lvl4pPr>
            <a:lvl5pPr marL="0" indent="0">
              <a:lnSpc>
                <a:spcPts val="5000"/>
              </a:lnSpc>
              <a:spcBef>
                <a:spcPts val="0"/>
              </a:spcBef>
              <a:buFont typeface="+mj-lt"/>
              <a:buNone/>
              <a:defRPr sz="25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130FCA8-24C2-E5CD-41C9-455FF4A208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338513AC-4B37-4016-88D1-EC7CCB7B74E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811694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692FBD-9815-B771-7012-841C5E32B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D1A500D-F8AF-20BE-22DB-40BBCABCC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  <a:lvl2pPr marL="395288" indent="-395288">
              <a:buFontTx/>
              <a:buBlip>
                <a:blip r:embed="rId2"/>
              </a:buBlip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2A0E0925-B5A9-C34B-9FF3-52D3504482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15150" y="316290"/>
            <a:ext cx="1188000" cy="410745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3B0D16A-B245-DF16-1D53-56397209AB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513AC-4B37-4016-88D1-EC7CCB7B74E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509097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692FBD-9815-B771-7012-841C5E32B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D1A500D-F8AF-20BE-22DB-40BBCABCC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 marL="395288" indent="-395288">
              <a:buFontTx/>
              <a:buBlip>
                <a:blip r:embed="rId2"/>
              </a:buBlip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2A0E0925-B5A9-C34B-9FF3-52D3504482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15150" y="316290"/>
            <a:ext cx="1188000" cy="410745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526469C-81BE-4073-3A3B-3B13D4C337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513AC-4B37-4016-88D1-EC7CCB7B74E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114330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692FBD-9815-B771-7012-841C5E32B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D1A500D-F8AF-20BE-22DB-40BBCABCC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781" y="1776463"/>
            <a:ext cx="5149549" cy="3995072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 marL="395288" indent="-395288">
              <a:buFontTx/>
              <a:buBlip>
                <a:blip r:embed="rId2"/>
              </a:buBlip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2A0E0925-B5A9-C34B-9FF3-52D3504482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15150" y="316290"/>
            <a:ext cx="1188000" cy="410745"/>
          </a:xfrm>
          <a:prstGeom prst="rect">
            <a:avLst/>
          </a:prstGeom>
        </p:spPr>
      </p:pic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53D19CBB-3B8F-7018-8330-FA71BBDEA75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179671" y="1776463"/>
            <a:ext cx="5038164" cy="3995072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 marL="395288" indent="-395288">
              <a:buFontTx/>
              <a:buBlip>
                <a:blip r:embed="rId2"/>
              </a:buBlip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99ACC5F-1FAE-136B-FA38-36861E3C11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8513AC-4B37-4016-88D1-EC7CCB7B74E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780410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40D43A72-9F30-5F44-74B7-B5572159779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076700" cy="6857997"/>
          </a:xfrm>
          <a:solidFill>
            <a:schemeClr val="bg2">
              <a:lumMod val="95000"/>
            </a:schemeClr>
          </a:solidFill>
          <a:ln>
            <a:noFill/>
          </a:ln>
        </p:spPr>
        <p:txBody>
          <a:bodyPr lIns="180000"/>
          <a:lstStyle>
            <a:lvl1pPr>
              <a:defRPr sz="1400"/>
            </a:lvl1pPr>
          </a:lstStyle>
          <a:p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692FBD-9815-B771-7012-841C5E32BB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9247" y="871488"/>
            <a:ext cx="5315173" cy="583686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D1A500D-F8AF-20BE-22DB-40BBCABCC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1881" y="1776463"/>
            <a:ext cx="6492539" cy="3995072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 marL="395288" indent="-395288">
              <a:buFontTx/>
              <a:buBlip>
                <a:blip r:embed="rId2"/>
              </a:buBlip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FB666BD-E8DD-73EC-FC4B-73F0BAF293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15150" y="316290"/>
            <a:ext cx="1188000" cy="410745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8643D42-2139-2BEC-86A9-BB7D6CB3B1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8513AC-4B37-4016-88D1-EC7CCB7B74E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69943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40D43A72-9F30-5F44-74B7-B5572159779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15300" y="0"/>
            <a:ext cx="4076700" cy="6858000"/>
          </a:xfrm>
          <a:solidFill>
            <a:schemeClr val="bg2">
              <a:lumMod val="95000"/>
            </a:schemeClr>
          </a:solidFill>
          <a:ln>
            <a:noFill/>
          </a:ln>
        </p:spPr>
        <p:txBody>
          <a:bodyPr lIns="180000"/>
          <a:lstStyle>
            <a:lvl1pPr>
              <a:defRPr sz="1400"/>
            </a:lvl1pPr>
          </a:lstStyle>
          <a:p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692FBD-9815-B771-7012-841C5E32BB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49930" y="871488"/>
            <a:ext cx="5315173" cy="583686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D1A500D-F8AF-20BE-22DB-40BBCABCC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564" y="1776463"/>
            <a:ext cx="6492539" cy="3995072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 marL="395288" indent="-395288">
              <a:buFontTx/>
              <a:buBlip>
                <a:blip r:embed="rId2"/>
              </a:buBlip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0EB1D8B-445D-89A8-044B-BCBFD94959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8513AC-4B37-4016-88D1-EC7CCB7B74E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165171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>
            <a:extLst>
              <a:ext uri="{FF2B5EF4-FFF2-40B4-BE49-F238E27FC236}">
                <a16:creationId xmlns:a16="http://schemas.microsoft.com/office/drawing/2014/main" id="{C1EEEC63-697F-434D-75E0-2A6E54B682D3}"/>
              </a:ext>
            </a:extLst>
          </p:cNvPr>
          <p:cNvGrpSpPr/>
          <p:nvPr userDrawn="1"/>
        </p:nvGrpSpPr>
        <p:grpSpPr>
          <a:xfrm>
            <a:off x="552894" y="906160"/>
            <a:ext cx="11639106" cy="5430846"/>
            <a:chOff x="552894" y="906160"/>
            <a:chExt cx="11639106" cy="5430846"/>
          </a:xfrm>
          <a:solidFill>
            <a:schemeClr val="bg1"/>
          </a:solidFill>
        </p:grpSpPr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C917A6C8-D150-5EBD-5408-3BBB383F7A07}"/>
                </a:ext>
              </a:extLst>
            </p:cNvPr>
            <p:cNvSpPr/>
            <p:nvPr/>
          </p:nvSpPr>
          <p:spPr>
            <a:xfrm>
              <a:off x="8821271" y="906160"/>
              <a:ext cx="3370729" cy="9584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A10D8A26-F5EC-C357-2AA3-8816C9A690FD}"/>
                </a:ext>
              </a:extLst>
            </p:cNvPr>
            <p:cNvSpPr/>
            <p:nvPr/>
          </p:nvSpPr>
          <p:spPr>
            <a:xfrm>
              <a:off x="552894" y="1302872"/>
              <a:ext cx="11639106" cy="50341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37692FBD-9815-B771-7012-841C5E32B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781" y="626269"/>
            <a:ext cx="7791148" cy="583686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D1A500D-F8AF-20BE-22DB-40BBCABCC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781" y="1776463"/>
            <a:ext cx="10325172" cy="3995072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 marL="395288" indent="-395288">
              <a:buFontTx/>
              <a:buBlip>
                <a:blip r:embed="rId2"/>
              </a:buBlip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7D40899-748A-6839-275B-286E015049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15150" y="316290"/>
            <a:ext cx="1188000" cy="410745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69F79039-3BE5-CA4F-2238-E6A6A7EE42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-1" r="48683" b="45508"/>
          <a:stretch/>
        </p:blipFill>
        <p:spPr>
          <a:xfrm>
            <a:off x="10021425" y="4634307"/>
            <a:ext cx="2170575" cy="2223693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C01BB18-905F-5C5F-EF8D-EF51D81032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513AC-4B37-4016-88D1-EC7CCB7B74E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2363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692FBD-9815-B771-7012-841C5E32B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D1A500D-F8AF-20BE-22DB-40BBCABCC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 marL="395288" indent="-395288">
              <a:buFontTx/>
              <a:buBlip>
                <a:blip r:embed="rId2"/>
              </a:buBlip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B68ED0E-F2D5-74FD-C61E-E9AB6A16DE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15150" y="316290"/>
            <a:ext cx="1188000" cy="410745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5625259-B146-2594-B513-710CFC7E73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513AC-4B37-4016-88D1-EC7CCB7B74E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98622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>
            <a:extLst>
              <a:ext uri="{FF2B5EF4-FFF2-40B4-BE49-F238E27FC236}">
                <a16:creationId xmlns:a16="http://schemas.microsoft.com/office/drawing/2014/main" id="{C1EEEC63-697F-434D-75E0-2A6E54B682D3}"/>
              </a:ext>
            </a:extLst>
          </p:cNvPr>
          <p:cNvGrpSpPr/>
          <p:nvPr userDrawn="1"/>
        </p:nvGrpSpPr>
        <p:grpSpPr>
          <a:xfrm>
            <a:off x="552894" y="906160"/>
            <a:ext cx="11639106" cy="5430846"/>
            <a:chOff x="552894" y="906160"/>
            <a:chExt cx="11639106" cy="5430846"/>
          </a:xfrm>
          <a:solidFill>
            <a:schemeClr val="bg1"/>
          </a:solidFill>
        </p:grpSpPr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C917A6C8-D150-5EBD-5408-3BBB383F7A07}"/>
                </a:ext>
              </a:extLst>
            </p:cNvPr>
            <p:cNvSpPr/>
            <p:nvPr/>
          </p:nvSpPr>
          <p:spPr>
            <a:xfrm>
              <a:off x="8821271" y="906160"/>
              <a:ext cx="3370729" cy="9584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A10D8A26-F5EC-C357-2AA3-8816C9A690FD}"/>
                </a:ext>
              </a:extLst>
            </p:cNvPr>
            <p:cNvSpPr/>
            <p:nvPr/>
          </p:nvSpPr>
          <p:spPr>
            <a:xfrm>
              <a:off x="552894" y="1302872"/>
              <a:ext cx="11639106" cy="50341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37692FBD-9815-B771-7012-841C5E32B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781" y="626269"/>
            <a:ext cx="7791148" cy="583686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D1A500D-F8AF-20BE-22DB-40BBCABCC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781" y="1776463"/>
            <a:ext cx="4892560" cy="3995072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 marL="395288" indent="-395288">
              <a:buFontTx/>
              <a:buBlip>
                <a:blip r:embed="rId2"/>
              </a:buBlip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7D40899-748A-6839-275B-286E015049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15150" y="316290"/>
            <a:ext cx="1188000" cy="410745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69F79039-3BE5-CA4F-2238-E6A6A7EE42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-1" r="48683" b="45508"/>
          <a:stretch/>
        </p:blipFill>
        <p:spPr>
          <a:xfrm>
            <a:off x="10021425" y="4634307"/>
            <a:ext cx="2170575" cy="2223693"/>
          </a:xfrm>
          <a:prstGeom prst="rect">
            <a:avLst/>
          </a:prstGeom>
        </p:spPr>
      </p:pic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649F7E1F-6805-AB96-B24F-E93FC4F6F3C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86217" y="1776463"/>
            <a:ext cx="5125642" cy="3995072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 marL="395288" indent="-395288">
              <a:buFontTx/>
              <a:buBlip>
                <a:blip r:embed="rId2"/>
              </a:buBlip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92010CC-01D3-3030-3BD5-EE40C59A64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8513AC-4B37-4016-88D1-EC7CCB7B74E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280032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692FBD-9815-B771-7012-841C5E32B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B68ED0E-F2D5-74FD-C61E-E9AB6A16DE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15150" y="316290"/>
            <a:ext cx="1188000" cy="410745"/>
          </a:xfrm>
          <a:prstGeom prst="rect">
            <a:avLst/>
          </a:prstGeom>
        </p:spPr>
      </p:pic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028F2D23-5569-BA56-8538-9E15CC4F3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781" y="1776463"/>
            <a:ext cx="4892560" cy="3995072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 marL="395288" indent="-395288">
              <a:buFontTx/>
              <a:buBlip>
                <a:blip r:embed="rId4"/>
              </a:buBlip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D3A63F15-9708-5DAA-54E4-AA01E05AC91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86217" y="1776463"/>
            <a:ext cx="5125642" cy="3995072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 marL="395288" indent="-395288">
              <a:buFontTx/>
              <a:buBlip>
                <a:blip r:embed="rId4"/>
              </a:buBlip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909241FC-D694-DFC4-3A61-03DF754248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8513AC-4B37-4016-88D1-EC7CCB7B74E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836684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9">
            <a:extLst>
              <a:ext uri="{FF2B5EF4-FFF2-40B4-BE49-F238E27FC236}">
                <a16:creationId xmlns:a16="http://schemas.microsoft.com/office/drawing/2014/main" id="{DD42BFB2-3E9A-2486-2D98-95FA5159A5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37082" y="0"/>
            <a:ext cx="5354918" cy="6858000"/>
          </a:xfrm>
          <a:solidFill>
            <a:schemeClr val="bg2">
              <a:lumMod val="95000"/>
            </a:schemeClr>
          </a:solidFill>
          <a:ln>
            <a:noFill/>
          </a:ln>
        </p:spPr>
        <p:txBody>
          <a:bodyPr lIns="180000"/>
          <a:lstStyle>
            <a:lvl1pPr>
              <a:defRPr sz="1400"/>
            </a:lvl1pPr>
          </a:lstStyle>
          <a:p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692FBD-9815-B771-7012-841C5E32BB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2781" y="871488"/>
            <a:ext cx="5466301" cy="583686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028F2D23-5569-BA56-8538-9E15CC4F3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781" y="1776463"/>
            <a:ext cx="4892560" cy="3995072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 marL="395288" indent="-395288">
              <a:buFontTx/>
              <a:buBlip>
                <a:blip r:embed="rId2"/>
              </a:buBlip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EEEF42B1-FB6A-A278-0F2D-2167AA1238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8513AC-4B37-4016-88D1-EC7CCB7B74E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87503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9">
            <a:extLst>
              <a:ext uri="{FF2B5EF4-FFF2-40B4-BE49-F238E27FC236}">
                <a16:creationId xmlns:a16="http://schemas.microsoft.com/office/drawing/2014/main" id="{DD42BFB2-3E9A-2486-2D98-95FA5159A5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5466301" cy="6858000"/>
          </a:xfrm>
          <a:solidFill>
            <a:schemeClr val="bg2">
              <a:lumMod val="95000"/>
            </a:schemeClr>
          </a:solidFill>
          <a:ln>
            <a:noFill/>
          </a:ln>
        </p:spPr>
        <p:txBody>
          <a:bodyPr lIns="180000"/>
          <a:lstStyle>
            <a:lvl1pPr>
              <a:defRPr sz="1400"/>
            </a:lvl1pPr>
          </a:lstStyle>
          <a:p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692FBD-9815-B771-7012-841C5E32BB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84048" y="871488"/>
            <a:ext cx="5466301" cy="583686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028F2D23-5569-BA56-8538-9E15CC4F3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4048" y="1776463"/>
            <a:ext cx="4892560" cy="3995072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 marL="395288" indent="-395288">
              <a:buFontTx/>
              <a:buBlip>
                <a:blip r:embed="rId2"/>
              </a:buBlip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E9678EC-A72E-61FE-B903-03B82E3373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15150" y="316290"/>
            <a:ext cx="1188000" cy="410745"/>
          </a:xfrm>
          <a:prstGeom prst="rect">
            <a:avLst/>
          </a:prstGeom>
        </p:spPr>
      </p:pic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80947D6D-1023-9B94-7272-59114CCE47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8513AC-4B37-4016-88D1-EC7CCB7B74E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09957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692FBD-9815-B771-7012-841C5E32B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D1A500D-F8AF-20BE-22DB-40BBCABCC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781" y="1776463"/>
            <a:ext cx="5149549" cy="3995072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  <a:lvl2pPr marL="395288" indent="-395288">
              <a:buFontTx/>
              <a:buBlip>
                <a:blip r:embed="rId2"/>
              </a:buBlip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2A0E0925-B5A9-C34B-9FF3-52D3504482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15150" y="316290"/>
            <a:ext cx="1188000" cy="410745"/>
          </a:xfrm>
          <a:prstGeom prst="rect">
            <a:avLst/>
          </a:prstGeom>
        </p:spPr>
      </p:pic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53D19CBB-3B8F-7018-8330-FA71BBDEA75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179671" y="1776463"/>
            <a:ext cx="5038164" cy="3995072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  <a:lvl2pPr marL="395288" indent="-395288">
              <a:buFontTx/>
              <a:buBlip>
                <a:blip r:embed="rId2"/>
              </a:buBlip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F6F88F0-CD42-40DB-3C3D-2BA1E52ECA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8513AC-4B37-4016-88D1-EC7CCB7B74E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000303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>
            <a:extLst>
              <a:ext uri="{FF2B5EF4-FFF2-40B4-BE49-F238E27FC236}">
                <a16:creationId xmlns:a16="http://schemas.microsoft.com/office/drawing/2014/main" id="{99DE9CC4-C5C8-16D9-B01F-70D5517068B2}"/>
              </a:ext>
            </a:extLst>
          </p:cNvPr>
          <p:cNvGrpSpPr/>
          <p:nvPr userDrawn="1"/>
        </p:nvGrpSpPr>
        <p:grpSpPr>
          <a:xfrm>
            <a:off x="717698" y="1022061"/>
            <a:ext cx="11474302" cy="4953438"/>
            <a:chOff x="717698" y="1022061"/>
            <a:chExt cx="11474302" cy="4953438"/>
          </a:xfrm>
          <a:solidFill>
            <a:schemeClr val="bg1"/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50C9CCD8-FC94-6B8F-EF3B-9E6A225F4282}"/>
                </a:ext>
              </a:extLst>
            </p:cNvPr>
            <p:cNvSpPr/>
            <p:nvPr/>
          </p:nvSpPr>
          <p:spPr>
            <a:xfrm>
              <a:off x="2259419" y="1022061"/>
              <a:ext cx="9932581" cy="10672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8BC67F86-DF0D-3576-26A6-FE2A612F906B}"/>
                </a:ext>
              </a:extLst>
            </p:cNvPr>
            <p:cNvSpPr/>
            <p:nvPr/>
          </p:nvSpPr>
          <p:spPr>
            <a:xfrm>
              <a:off x="717698" y="1318437"/>
              <a:ext cx="11474302" cy="46570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0A438D29-95AA-B87E-5EC9-6281AA0ECD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794" y="2179379"/>
            <a:ext cx="8990412" cy="2499242"/>
          </a:xfrm>
        </p:spPr>
        <p:txBody>
          <a:bodyPr anchor="ctr" anchorCtr="0"/>
          <a:lstStyle>
            <a:lvl1pPr algn="ctr">
              <a:lnSpc>
                <a:spcPts val="5800"/>
              </a:lnSpc>
              <a:defRPr sz="5800">
                <a:solidFill>
                  <a:schemeClr val="accent6"/>
                </a:solidFill>
              </a:defRPr>
            </a:lvl1pPr>
          </a:lstStyle>
          <a:p>
            <a:endParaRPr lang="nl-NL" dirty="0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CC7B99D8-8350-658C-9C77-101FEFEF08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15150" y="316290"/>
            <a:ext cx="1188000" cy="41074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88CFF9D6-C13F-F391-C9A7-DEE0396F72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1" r="48683" b="45508"/>
          <a:stretch/>
        </p:blipFill>
        <p:spPr>
          <a:xfrm>
            <a:off x="10021425" y="4634307"/>
            <a:ext cx="2170575" cy="2223693"/>
          </a:xfrm>
          <a:prstGeom prst="rect">
            <a:avLst/>
          </a:prstGeom>
        </p:spPr>
      </p:pic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E9AED484-9C98-0C53-2F83-2DE5AF03121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9045" y="651592"/>
            <a:ext cx="1238099" cy="560775"/>
          </a:xfrm>
          <a:noFill/>
          <a:ln>
            <a:noFill/>
          </a:ln>
        </p:spPr>
        <p:txBody>
          <a:bodyPr lIns="36000" tIns="0" rIns="36000" bIns="36000" anchor="t" anchorCtr="0"/>
          <a:lstStyle>
            <a:lvl1pPr algn="l">
              <a:lnSpc>
                <a:spcPts val="3800"/>
              </a:lnSpc>
              <a:defRPr sz="3500" b="1">
                <a:solidFill>
                  <a:schemeClr val="accent6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nl-NL" dirty="0"/>
              <a:t>##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DE160F62-354E-5EF6-C103-3C2A6B9669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8513AC-4B37-4016-88D1-EC7CCB7B74E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36478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9">
            <a:extLst>
              <a:ext uri="{FF2B5EF4-FFF2-40B4-BE49-F238E27FC236}">
                <a16:creationId xmlns:a16="http://schemas.microsoft.com/office/drawing/2014/main" id="{D20B6F1D-BF40-CBB3-C090-56784098FE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12192001" cy="6858000"/>
          </a:xfrm>
          <a:solidFill>
            <a:schemeClr val="bg2">
              <a:lumMod val="95000"/>
            </a:schemeClr>
          </a:solidFill>
          <a:ln>
            <a:noFill/>
          </a:ln>
        </p:spPr>
        <p:txBody>
          <a:bodyPr lIns="180000"/>
          <a:lstStyle>
            <a:lvl1pPr>
              <a:defRPr sz="1400"/>
            </a:lvl1pPr>
          </a:lstStyle>
          <a:p>
            <a:endParaRPr lang="nl-NL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69C7672E-6D32-AC09-A470-C1868AB9DC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8513AC-4B37-4016-88D1-EC7CCB7B74E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527023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692FBD-9815-B771-7012-841C5E32B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B68ED0E-F2D5-74FD-C61E-E9AB6A16DE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15150" y="316290"/>
            <a:ext cx="1188000" cy="410745"/>
          </a:xfrm>
          <a:prstGeom prst="rect">
            <a:avLst/>
          </a:prstGeom>
        </p:spPr>
      </p:pic>
      <p:sp>
        <p:nvSpPr>
          <p:cNvPr id="9" name="Tijdelijke aanduiding voor tabel 8">
            <a:extLst>
              <a:ext uri="{FF2B5EF4-FFF2-40B4-BE49-F238E27FC236}">
                <a16:creationId xmlns:a16="http://schemas.microsoft.com/office/drawing/2014/main" id="{5D1B10CF-28E6-F9CE-5EF3-77FC08F0FA23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958850" y="2090737"/>
            <a:ext cx="10018713" cy="400697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99AF0EFF-38D3-55C7-05C6-D68E1A3D13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338513AC-4B37-4016-88D1-EC7CCB7B74E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49500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jdelijke aanduiding voor afbeelding 9">
            <a:extLst>
              <a:ext uri="{FF2B5EF4-FFF2-40B4-BE49-F238E27FC236}">
                <a16:creationId xmlns:a16="http://schemas.microsoft.com/office/drawing/2014/main" id="{E2346AD1-8A72-987A-D5C5-51ABEE2FD8B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813625" y="4657233"/>
            <a:ext cx="2378375" cy="1945586"/>
          </a:xfrm>
          <a:solidFill>
            <a:schemeClr val="bg2">
              <a:lumMod val="95000"/>
            </a:schemeClr>
          </a:solidFill>
          <a:ln>
            <a:noFill/>
          </a:ln>
        </p:spPr>
        <p:txBody>
          <a:bodyPr lIns="180000" bIns="144000" anchor="b" anchorCtr="0"/>
          <a:lstStyle>
            <a:lvl1pPr>
              <a:defRPr sz="1400"/>
            </a:lvl1pPr>
          </a:lstStyle>
          <a:p>
            <a:endParaRPr lang="nl-NL"/>
          </a:p>
        </p:txBody>
      </p:sp>
      <p:sp>
        <p:nvSpPr>
          <p:cNvPr id="12" name="Tijdelijke aanduiding voor afbeelding 9">
            <a:extLst>
              <a:ext uri="{FF2B5EF4-FFF2-40B4-BE49-F238E27FC236}">
                <a16:creationId xmlns:a16="http://schemas.microsoft.com/office/drawing/2014/main" id="{8098EE53-61E9-ED4A-5809-B21FFEF1943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1950131"/>
            <a:ext cx="2355112" cy="2196000"/>
          </a:xfrm>
          <a:solidFill>
            <a:schemeClr val="bg2">
              <a:lumMod val="95000"/>
            </a:schemeClr>
          </a:solidFill>
          <a:ln>
            <a:noFill/>
          </a:ln>
        </p:spPr>
        <p:txBody>
          <a:bodyPr lIns="180000" bIns="144000"/>
          <a:lstStyle>
            <a:lvl1pPr>
              <a:defRPr sz="1400"/>
            </a:lvl1pPr>
          </a:lstStyle>
          <a:p>
            <a:endParaRPr lang="nl-NL"/>
          </a:p>
        </p:txBody>
      </p:sp>
      <p:sp>
        <p:nvSpPr>
          <p:cNvPr id="13" name="Tijdelijke aanduiding voor afbeelding 9">
            <a:extLst>
              <a:ext uri="{FF2B5EF4-FFF2-40B4-BE49-F238E27FC236}">
                <a16:creationId xmlns:a16="http://schemas.microsoft.com/office/drawing/2014/main" id="{73CBDB9A-D770-05CD-716E-B0781FB9169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32768" y="2144393"/>
            <a:ext cx="2355112" cy="1606731"/>
          </a:xfrm>
          <a:solidFill>
            <a:schemeClr val="bg2">
              <a:lumMod val="95000"/>
            </a:schemeClr>
          </a:solidFill>
          <a:ln>
            <a:noFill/>
          </a:ln>
        </p:spPr>
        <p:txBody>
          <a:bodyPr lIns="180000" bIns="144000" anchor="b" anchorCtr="0"/>
          <a:lstStyle>
            <a:lvl1pPr>
              <a:defRPr sz="1400"/>
            </a:lvl1pPr>
          </a:lstStyle>
          <a:p>
            <a:endParaRPr lang="nl-NL"/>
          </a:p>
        </p:txBody>
      </p:sp>
      <p:sp>
        <p:nvSpPr>
          <p:cNvPr id="14" name="Tijdelijke aanduiding voor afbeelding 9">
            <a:extLst>
              <a:ext uri="{FF2B5EF4-FFF2-40B4-BE49-F238E27FC236}">
                <a16:creationId xmlns:a16="http://schemas.microsoft.com/office/drawing/2014/main" id="{DCFDC220-9A8A-8650-6C53-0A712240188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520299" y="3751123"/>
            <a:ext cx="2355112" cy="1526399"/>
          </a:xfrm>
          <a:solidFill>
            <a:schemeClr val="bg2">
              <a:lumMod val="95000"/>
            </a:schemeClr>
          </a:solidFill>
          <a:ln>
            <a:noFill/>
          </a:ln>
        </p:spPr>
        <p:txBody>
          <a:bodyPr lIns="180000" bIns="144000"/>
          <a:lstStyle>
            <a:lvl1pPr>
              <a:defRPr sz="1400"/>
            </a:lvl1pPr>
          </a:lstStyle>
          <a:p>
            <a:endParaRPr lang="nl-NL"/>
          </a:p>
        </p:txBody>
      </p:sp>
      <p:sp>
        <p:nvSpPr>
          <p:cNvPr id="15" name="Tijdelijke aanduiding voor afbeelding 9">
            <a:extLst>
              <a:ext uri="{FF2B5EF4-FFF2-40B4-BE49-F238E27FC236}">
                <a16:creationId xmlns:a16="http://schemas.microsoft.com/office/drawing/2014/main" id="{9BADAA55-4D9F-7951-1B9F-74BBD263CAE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141922" y="4399830"/>
            <a:ext cx="2378375" cy="1905273"/>
          </a:xfrm>
          <a:solidFill>
            <a:schemeClr val="bg2">
              <a:lumMod val="95000"/>
            </a:schemeClr>
          </a:solidFill>
          <a:ln>
            <a:noFill/>
          </a:ln>
        </p:spPr>
        <p:txBody>
          <a:bodyPr lIns="180000" bIns="144000"/>
          <a:lstStyle>
            <a:lvl1pPr>
              <a:defRPr sz="1400"/>
            </a:lvl1pPr>
          </a:lstStyle>
          <a:p>
            <a:endParaRPr lang="nl-NL"/>
          </a:p>
        </p:txBody>
      </p:sp>
      <p:sp>
        <p:nvSpPr>
          <p:cNvPr id="17" name="Tijdelijke aanduiding voor afbeelding 9">
            <a:extLst>
              <a:ext uri="{FF2B5EF4-FFF2-40B4-BE49-F238E27FC236}">
                <a16:creationId xmlns:a16="http://schemas.microsoft.com/office/drawing/2014/main" id="{031B5C35-485F-2DC0-E007-D67BA751C6D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369824" y="1956275"/>
            <a:ext cx="2608032" cy="1749170"/>
          </a:xfrm>
          <a:solidFill>
            <a:schemeClr val="bg2">
              <a:lumMod val="95000"/>
            </a:schemeClr>
          </a:solidFill>
          <a:ln>
            <a:noFill/>
          </a:ln>
        </p:spPr>
        <p:txBody>
          <a:bodyPr lIns="180000" bIns="144000"/>
          <a:lstStyle>
            <a:lvl1pPr>
              <a:defRPr sz="1400"/>
            </a:lvl1pPr>
          </a:lstStyle>
          <a:p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692FBD-9815-B771-7012-841C5E32B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D1A500D-F8AF-20BE-22DB-40BBCABCCCF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62781" y="3751132"/>
            <a:ext cx="1492331" cy="746430"/>
          </a:xfrm>
          <a:solidFill>
            <a:schemeClr val="bg1"/>
          </a:solidFill>
        </p:spPr>
        <p:txBody>
          <a:bodyPr lIns="108000" tIns="144000" rIns="108000" bIns="144000"/>
          <a:lstStyle>
            <a:lvl1pPr algn="r">
              <a:lnSpc>
                <a:spcPts val="2000"/>
              </a:lnSpc>
              <a:defRPr b="1">
                <a:solidFill>
                  <a:schemeClr val="accent6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nl-NL" dirty="0"/>
              <a:t>Opleiding</a:t>
            </a:r>
          </a:p>
          <a:p>
            <a:pPr lvl="0"/>
            <a:r>
              <a:rPr lang="nl-NL" dirty="0"/>
              <a:t>naam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B68ED0E-F2D5-74FD-C61E-E9AB6A16DE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15150" y="316290"/>
            <a:ext cx="1188000" cy="410745"/>
          </a:xfrm>
          <a:prstGeom prst="rect">
            <a:avLst/>
          </a:prstGeom>
        </p:spPr>
      </p:pic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4D0255C8-2C1D-65CE-F8AA-B97B8AB4B05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823949" y="1903427"/>
            <a:ext cx="1492331" cy="746430"/>
          </a:xfrm>
          <a:solidFill>
            <a:schemeClr val="bg1"/>
          </a:solidFill>
        </p:spPr>
        <p:txBody>
          <a:bodyPr lIns="108000" tIns="144000" rIns="108000" bIns="144000"/>
          <a:lstStyle>
            <a:lvl1pPr algn="r">
              <a:lnSpc>
                <a:spcPts val="2000"/>
              </a:lnSpc>
              <a:defRPr b="1">
                <a:solidFill>
                  <a:schemeClr val="accent6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nl-NL" dirty="0"/>
              <a:t>Opleiding</a:t>
            </a:r>
          </a:p>
          <a:p>
            <a:pPr lvl="0"/>
            <a:r>
              <a:rPr lang="nl-NL" dirty="0"/>
              <a:t>naam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1F59A0AF-AC8E-1AF8-7F01-813DE792658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2579940" y="5785059"/>
            <a:ext cx="1492331" cy="746430"/>
          </a:xfrm>
          <a:solidFill>
            <a:schemeClr val="bg1"/>
          </a:solidFill>
        </p:spPr>
        <p:txBody>
          <a:bodyPr lIns="108000" tIns="144000" rIns="108000" bIns="144000"/>
          <a:lstStyle>
            <a:lvl1pPr algn="r">
              <a:lnSpc>
                <a:spcPts val="2000"/>
              </a:lnSpc>
              <a:defRPr b="1">
                <a:solidFill>
                  <a:schemeClr val="accent6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nl-NL" dirty="0"/>
              <a:t>Opleiding</a:t>
            </a:r>
          </a:p>
          <a:p>
            <a:pPr lvl="0"/>
            <a:r>
              <a:rPr lang="nl-NL" dirty="0"/>
              <a:t>naam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DB8418D6-24BD-EE1A-9622-6F775A2B4185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657527" y="4946836"/>
            <a:ext cx="1492331" cy="746430"/>
          </a:xfrm>
          <a:solidFill>
            <a:schemeClr val="bg1"/>
          </a:solidFill>
        </p:spPr>
        <p:txBody>
          <a:bodyPr lIns="108000" tIns="144000" rIns="108000" bIns="144000"/>
          <a:lstStyle>
            <a:lvl1pPr algn="r">
              <a:lnSpc>
                <a:spcPts val="2000"/>
              </a:lnSpc>
              <a:defRPr b="1">
                <a:solidFill>
                  <a:schemeClr val="accent6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nl-NL" dirty="0"/>
              <a:t>Opleiding</a:t>
            </a:r>
          </a:p>
          <a:p>
            <a:pPr lvl="0"/>
            <a:r>
              <a:rPr lang="nl-NL" dirty="0"/>
              <a:t>naam</a:t>
            </a: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1834089A-8D9B-F6CC-8879-D53CB352A62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315666" y="4200406"/>
            <a:ext cx="1492331" cy="746430"/>
          </a:xfrm>
          <a:solidFill>
            <a:schemeClr val="bg1"/>
          </a:solidFill>
        </p:spPr>
        <p:txBody>
          <a:bodyPr lIns="108000" tIns="144000" rIns="108000" bIns="144000"/>
          <a:lstStyle>
            <a:lvl1pPr algn="r">
              <a:lnSpc>
                <a:spcPts val="2000"/>
              </a:lnSpc>
              <a:defRPr b="1">
                <a:solidFill>
                  <a:schemeClr val="accent6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nl-NL" dirty="0"/>
              <a:t>Opleiding</a:t>
            </a:r>
          </a:p>
          <a:p>
            <a:pPr lvl="0"/>
            <a:r>
              <a:rPr lang="nl-NL" dirty="0"/>
              <a:t>naam</a:t>
            </a:r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8F98A4E9-A736-FDA2-DE92-7D6002B2E65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0215742" y="1883303"/>
            <a:ext cx="1492331" cy="746430"/>
          </a:xfrm>
          <a:solidFill>
            <a:schemeClr val="bg1"/>
          </a:solidFill>
        </p:spPr>
        <p:txBody>
          <a:bodyPr lIns="108000" tIns="144000" rIns="108000" bIns="144000"/>
          <a:lstStyle>
            <a:lvl1pPr algn="l">
              <a:lnSpc>
                <a:spcPts val="2000"/>
              </a:lnSpc>
              <a:defRPr b="1">
                <a:solidFill>
                  <a:schemeClr val="accent6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nl-NL" dirty="0"/>
              <a:t>Opleiding</a:t>
            </a:r>
          </a:p>
          <a:p>
            <a:pPr lvl="0"/>
            <a:r>
              <a:rPr lang="nl-NL" dirty="0"/>
              <a:t>naam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434E60B-8F32-4D94-C950-7B901C0C8A8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338513AC-4B37-4016-88D1-EC7CCB7B74E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1499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65AEEA8E-AE15-595C-193A-884FBA99B0B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492257" y="2326662"/>
            <a:ext cx="3381151" cy="2675952"/>
          </a:xfrm>
          <a:solidFill>
            <a:schemeClr val="bg2">
              <a:lumMod val="95000"/>
            </a:schemeClr>
          </a:solidFill>
          <a:ln>
            <a:noFill/>
          </a:ln>
        </p:spPr>
        <p:txBody>
          <a:bodyPr lIns="180000" bIns="144000"/>
          <a:lstStyle>
            <a:lvl1pPr>
              <a:defRPr sz="1400"/>
            </a:lvl1pPr>
          </a:lstStyle>
          <a:p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CA609E9-2E23-0972-6B67-B1056AF0A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82D8A36-6075-2290-0503-40A7CEAD1C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15150" y="316290"/>
            <a:ext cx="1188000" cy="410745"/>
          </a:xfrm>
          <a:prstGeom prst="rect">
            <a:avLst/>
          </a:prstGeom>
        </p:spPr>
      </p:pic>
      <p:sp>
        <p:nvSpPr>
          <p:cNvPr id="6" name="Tijdelijke aanduiding voor afbeelding 9">
            <a:extLst>
              <a:ext uri="{FF2B5EF4-FFF2-40B4-BE49-F238E27FC236}">
                <a16:creationId xmlns:a16="http://schemas.microsoft.com/office/drawing/2014/main" id="{5F3C5FCA-88EB-5839-9FDA-62CFD76385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2905650"/>
            <a:ext cx="3934046" cy="2595281"/>
          </a:xfrm>
          <a:solidFill>
            <a:schemeClr val="bg2">
              <a:lumMod val="95000"/>
            </a:schemeClr>
          </a:solidFill>
          <a:ln>
            <a:noFill/>
          </a:ln>
        </p:spPr>
        <p:txBody>
          <a:bodyPr lIns="180000" bIns="144000"/>
          <a:lstStyle>
            <a:lvl1pPr>
              <a:defRPr sz="1400"/>
            </a:lvl1pPr>
          </a:lstStyle>
          <a:p>
            <a:endParaRPr lang="nl-NL"/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60781CAD-59EA-2F44-27F0-4EA1536288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62781" y="2185983"/>
            <a:ext cx="3071266" cy="583683"/>
          </a:xfrm>
          <a:solidFill>
            <a:schemeClr val="bg1"/>
          </a:solidFill>
        </p:spPr>
        <p:txBody>
          <a:bodyPr lIns="108000" tIns="144000" rIns="108000" bIns="144000"/>
          <a:lstStyle>
            <a:lvl1pPr algn="l">
              <a:lnSpc>
                <a:spcPts val="2250"/>
              </a:lnSpc>
              <a:defRPr sz="2250" b="1">
                <a:solidFill>
                  <a:schemeClr val="accent6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nl-NL" dirty="0"/>
              <a:t>Beroep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DA91AA6F-B0F4-B1F7-884B-C4792C09BED1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146083" y="2725090"/>
            <a:ext cx="3182908" cy="507207"/>
          </a:xfrm>
          <a:solidFill>
            <a:schemeClr val="bg1"/>
          </a:solidFill>
        </p:spPr>
        <p:txBody>
          <a:bodyPr lIns="108000" tIns="144000" rIns="108000" bIns="144000"/>
          <a:lstStyle>
            <a:lvl1pPr algn="l">
              <a:lnSpc>
                <a:spcPts val="2250"/>
              </a:lnSpc>
              <a:defRPr sz="2250" b="1">
                <a:solidFill>
                  <a:schemeClr val="accent6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nl-NL" dirty="0"/>
              <a:t>Beroep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96CFD02C-2027-1AC0-284E-B4E9960D8102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438650" y="3969880"/>
            <a:ext cx="1286983" cy="1208176"/>
          </a:xfrm>
          <a:solidFill>
            <a:schemeClr val="bg1"/>
          </a:solidFill>
        </p:spPr>
        <p:txBody>
          <a:bodyPr lIns="108000" tIns="144000" rIns="108000" bIns="144000"/>
          <a:lstStyle>
            <a:lvl1pPr algn="l">
              <a:lnSpc>
                <a:spcPts val="2250"/>
              </a:lnSpc>
              <a:defRPr sz="2250" b="1">
                <a:solidFill>
                  <a:schemeClr val="accent6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nl-NL" dirty="0"/>
              <a:t>Beroep</a:t>
            </a:r>
          </a:p>
        </p:txBody>
      </p:sp>
      <p:sp>
        <p:nvSpPr>
          <p:cNvPr id="11" name="Tijdelijke aanduiding voor afbeelding 9">
            <a:extLst>
              <a:ext uri="{FF2B5EF4-FFF2-40B4-BE49-F238E27FC236}">
                <a16:creationId xmlns:a16="http://schemas.microsoft.com/office/drawing/2014/main" id="{8B8B7E0C-8A19-6B93-1EE1-7E39B1BF290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273903" y="3567228"/>
            <a:ext cx="3918096" cy="2595281"/>
          </a:xfrm>
          <a:solidFill>
            <a:schemeClr val="bg2">
              <a:lumMod val="95000"/>
            </a:schemeClr>
          </a:solidFill>
          <a:ln>
            <a:noFill/>
          </a:ln>
        </p:spPr>
        <p:txBody>
          <a:bodyPr lIns="180000" bIns="144000"/>
          <a:lstStyle>
            <a:lvl1pPr>
              <a:defRPr sz="14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6A41AFF-9B67-1CC2-F105-E0CCFA9EABF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338513AC-4B37-4016-88D1-EC7CCB7B74E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159749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ep 8">
            <a:extLst>
              <a:ext uri="{FF2B5EF4-FFF2-40B4-BE49-F238E27FC236}">
                <a16:creationId xmlns:a16="http://schemas.microsoft.com/office/drawing/2014/main" id="{77D131A4-8711-D57B-342C-398B97415AF7}"/>
              </a:ext>
            </a:extLst>
          </p:cNvPr>
          <p:cNvGrpSpPr/>
          <p:nvPr userDrawn="1"/>
        </p:nvGrpSpPr>
        <p:grpSpPr>
          <a:xfrm>
            <a:off x="0" y="955497"/>
            <a:ext cx="12192001" cy="5902503"/>
            <a:chOff x="0" y="955497"/>
            <a:chExt cx="12192001" cy="5902503"/>
          </a:xfrm>
          <a:solidFill>
            <a:schemeClr val="accent3"/>
          </a:solidFill>
        </p:grpSpPr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C5BCF70D-337A-CDB8-EBB9-C3CAFC53644D}"/>
                </a:ext>
              </a:extLst>
            </p:cNvPr>
            <p:cNvSpPr/>
            <p:nvPr userDrawn="1"/>
          </p:nvSpPr>
          <p:spPr>
            <a:xfrm>
              <a:off x="0" y="1325366"/>
              <a:ext cx="12192000" cy="55326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0B47C399-C3AE-1B4E-F576-2560B5EA2F75}"/>
                </a:ext>
              </a:extLst>
            </p:cNvPr>
            <p:cNvSpPr/>
            <p:nvPr userDrawn="1"/>
          </p:nvSpPr>
          <p:spPr>
            <a:xfrm>
              <a:off x="8826965" y="955497"/>
              <a:ext cx="3365036" cy="12273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983DEF3D-2EC2-66E4-BF87-9DA8F1543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781" y="619771"/>
            <a:ext cx="7721277" cy="583686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5" name="Tijdelijke aanduiding voor grafiek 4">
            <a:extLst>
              <a:ext uri="{FF2B5EF4-FFF2-40B4-BE49-F238E27FC236}">
                <a16:creationId xmlns:a16="http://schemas.microsoft.com/office/drawing/2014/main" id="{F93B3D73-5840-DCF4-3B2F-781E3C314BCB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862781" y="2182812"/>
            <a:ext cx="10782300" cy="37505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C6EC5A0-1579-D33C-6C32-3060BDEB10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15150" y="316290"/>
            <a:ext cx="1188000" cy="410745"/>
          </a:xfrm>
          <a:prstGeom prst="rect">
            <a:avLst/>
          </a:prstGeom>
        </p:spPr>
      </p:pic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DC99C232-4E07-7F56-17FA-03B047FEEE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8513AC-4B37-4016-88D1-EC7CCB7B74E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7910407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>
            <a:extLst>
              <a:ext uri="{FF2B5EF4-FFF2-40B4-BE49-F238E27FC236}">
                <a16:creationId xmlns:a16="http://schemas.microsoft.com/office/drawing/2014/main" id="{99DE9CC4-C5C8-16D9-B01F-70D5517068B2}"/>
              </a:ext>
            </a:extLst>
          </p:cNvPr>
          <p:cNvGrpSpPr/>
          <p:nvPr userDrawn="1"/>
        </p:nvGrpSpPr>
        <p:grpSpPr>
          <a:xfrm>
            <a:off x="1" y="950360"/>
            <a:ext cx="12191999" cy="5270642"/>
            <a:chOff x="1" y="1046010"/>
            <a:chExt cx="12191999" cy="5781211"/>
          </a:xfrm>
          <a:solidFill>
            <a:schemeClr val="accent3"/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50C9CCD8-FC94-6B8F-EF3B-9E6A225F4282}"/>
                </a:ext>
              </a:extLst>
            </p:cNvPr>
            <p:cNvSpPr/>
            <p:nvPr/>
          </p:nvSpPr>
          <p:spPr>
            <a:xfrm>
              <a:off x="1573619" y="1046010"/>
              <a:ext cx="10618381" cy="53726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8BC67F86-DF0D-3576-26A6-FE2A612F906B}"/>
                </a:ext>
              </a:extLst>
            </p:cNvPr>
            <p:cNvSpPr/>
            <p:nvPr/>
          </p:nvSpPr>
          <p:spPr>
            <a:xfrm>
              <a:off x="1" y="1454583"/>
              <a:ext cx="9657708" cy="53726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0A438D29-95AA-B87E-5EC9-6281AA0ECD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6015" y="1009487"/>
            <a:ext cx="9979971" cy="2166403"/>
          </a:xfrm>
        </p:spPr>
        <p:txBody>
          <a:bodyPr anchor="b" anchorCtr="0"/>
          <a:lstStyle>
            <a:lvl1pPr algn="ctr">
              <a:lnSpc>
                <a:spcPts val="5800"/>
              </a:lnSpc>
              <a:defRPr sz="5800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C16A649-647F-EA07-482D-4D3694B584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4361" y="3429000"/>
            <a:ext cx="8553600" cy="773130"/>
          </a:xfrm>
        </p:spPr>
        <p:txBody>
          <a:bodyPr lIns="36000" tIns="0" rIns="36000" bIns="0" anchor="t" anchorCtr="0"/>
          <a:lstStyle>
            <a:lvl1pPr marL="0" indent="0" algn="ctr">
              <a:lnSpc>
                <a:spcPts val="24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nl-NL" dirty="0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CC7B99D8-8350-658C-9C77-101FEFEF08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15150" y="316290"/>
            <a:ext cx="1188000" cy="41074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FB00A1C1-5603-BFE4-CC35-4427B21961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0663"/>
          <a:stretch/>
        </p:blipFill>
        <p:spPr>
          <a:xfrm>
            <a:off x="-1" y="3036324"/>
            <a:ext cx="1525632" cy="298338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097E461-7B58-B5FC-99ED-42AD78D782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51407" b="57781"/>
          <a:stretch/>
        </p:blipFill>
        <p:spPr>
          <a:xfrm>
            <a:off x="11117435" y="5957257"/>
            <a:ext cx="1074565" cy="900744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892FF31-812F-FCFA-5FEA-6A4B02B131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513AC-4B37-4016-88D1-EC7CCB7B74E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5169708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>
            <a:extLst>
              <a:ext uri="{FF2B5EF4-FFF2-40B4-BE49-F238E27FC236}">
                <a16:creationId xmlns:a16="http://schemas.microsoft.com/office/drawing/2014/main" id="{99DE9CC4-C5C8-16D9-B01F-70D5517068B2}"/>
              </a:ext>
            </a:extLst>
          </p:cNvPr>
          <p:cNvGrpSpPr/>
          <p:nvPr userDrawn="1"/>
        </p:nvGrpSpPr>
        <p:grpSpPr>
          <a:xfrm>
            <a:off x="1" y="0"/>
            <a:ext cx="12191998" cy="5297146"/>
            <a:chOff x="1" y="1016939"/>
            <a:chExt cx="12191998" cy="5810282"/>
          </a:xfrm>
          <a:solidFill>
            <a:schemeClr val="accent6"/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50C9CCD8-FC94-6B8F-EF3B-9E6A225F4282}"/>
                </a:ext>
              </a:extLst>
            </p:cNvPr>
            <p:cNvSpPr/>
            <p:nvPr/>
          </p:nvSpPr>
          <p:spPr>
            <a:xfrm>
              <a:off x="2332383" y="1016939"/>
              <a:ext cx="9859616" cy="43984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8BC67F86-DF0D-3576-26A6-FE2A612F906B}"/>
                </a:ext>
              </a:extLst>
            </p:cNvPr>
            <p:cNvSpPr/>
            <p:nvPr/>
          </p:nvSpPr>
          <p:spPr>
            <a:xfrm>
              <a:off x="1" y="2383314"/>
              <a:ext cx="9846364" cy="44439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0A438D29-95AA-B87E-5EC9-6281AA0ECD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24362" y="1305339"/>
            <a:ext cx="8553600" cy="1824169"/>
          </a:xfrm>
        </p:spPr>
        <p:txBody>
          <a:bodyPr anchor="b" anchorCtr="0"/>
          <a:lstStyle>
            <a:lvl1pPr algn="ctr">
              <a:lnSpc>
                <a:spcPts val="5800"/>
              </a:lnSpc>
              <a:defRPr sz="5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Bedankt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C16A649-647F-EA07-482D-4D3694B584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4361" y="3236843"/>
            <a:ext cx="8553600" cy="773130"/>
          </a:xfrm>
        </p:spPr>
        <p:txBody>
          <a:bodyPr lIns="36000" tIns="0" rIns="36000" bIns="0" anchor="t" anchorCtr="0"/>
          <a:lstStyle>
            <a:lvl1pPr marL="0" indent="0" algn="ctr">
              <a:lnSpc>
                <a:spcPts val="24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nl-NL" dirty="0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CC7B99D8-8350-658C-9C77-101FEFEF08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15150" y="316290"/>
            <a:ext cx="1188000" cy="41074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FB00A1C1-5603-BFE4-CC35-4427B21961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7762" r="2"/>
          <a:stretch/>
        </p:blipFill>
        <p:spPr>
          <a:xfrm>
            <a:off x="-1" y="3175890"/>
            <a:ext cx="1794205" cy="2781367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097E461-7B58-B5FC-99ED-42AD78D782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" r="69637" b="-1195"/>
          <a:stretch/>
        </p:blipFill>
        <p:spPr>
          <a:xfrm>
            <a:off x="11520581" y="2157361"/>
            <a:ext cx="671420" cy="2158963"/>
          </a:xfrm>
          <a:prstGeom prst="rect">
            <a:avLst/>
          </a:prstGeom>
        </p:spPr>
      </p:pic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6727CA3A-6009-E3AC-A489-F0EB1B35510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794204" y="6167334"/>
            <a:ext cx="10207518" cy="545799"/>
          </a:xfrm>
          <a:noFill/>
        </p:spPr>
        <p:txBody>
          <a:bodyPr lIns="108000" tIns="144000" rIns="108000" bIns="144000"/>
          <a:lstStyle>
            <a:lvl1pPr algn="r">
              <a:lnSpc>
                <a:spcPts val="2250"/>
              </a:lnSpc>
              <a:defRPr sz="3000" b="1">
                <a:solidFill>
                  <a:schemeClr val="accent6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nl-NL" dirty="0"/>
              <a:t>contactgegevens</a:t>
            </a:r>
          </a:p>
        </p:txBody>
      </p:sp>
    </p:spTree>
    <p:extLst>
      <p:ext uri="{BB962C8B-B14F-4D97-AF65-F5344CB8AC3E}">
        <p14:creationId xmlns:p14="http://schemas.microsoft.com/office/powerpoint/2010/main" val="377670566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9728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80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40D43A72-9F30-5F44-74B7-B5572159779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076700" cy="6857997"/>
          </a:xfrm>
          <a:solidFill>
            <a:schemeClr val="bg2">
              <a:lumMod val="95000"/>
            </a:schemeClr>
          </a:solidFill>
          <a:ln>
            <a:noFill/>
          </a:ln>
        </p:spPr>
        <p:txBody>
          <a:bodyPr lIns="180000"/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692FBD-9815-B771-7012-841C5E32BB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9247" y="871488"/>
            <a:ext cx="5315173" cy="583686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D1A500D-F8AF-20BE-22DB-40BBCABCC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1881" y="1776463"/>
            <a:ext cx="6492539" cy="3995072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  <a:lvl2pPr marL="395288" indent="-395288">
              <a:buFontTx/>
              <a:buBlip>
                <a:blip r:embed="rId2"/>
              </a:buBlip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FB666BD-E8DD-73EC-FC4B-73F0BAF293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15150" y="316290"/>
            <a:ext cx="1188000" cy="410745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8BFA0A9-C984-BE06-91FB-52EFC6A157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8513AC-4B37-4016-88D1-EC7CCB7B74E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50944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3049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77243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32704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4363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77806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19739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51381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38899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30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40D43A72-9F30-5F44-74B7-B5572159779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15300" y="0"/>
            <a:ext cx="4076700" cy="6858000"/>
          </a:xfrm>
          <a:solidFill>
            <a:schemeClr val="bg2">
              <a:lumMod val="95000"/>
            </a:schemeClr>
          </a:solidFill>
          <a:ln>
            <a:noFill/>
          </a:ln>
        </p:spPr>
        <p:txBody>
          <a:bodyPr lIns="180000"/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692FBD-9815-B771-7012-841C5E32BB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49930" y="871488"/>
            <a:ext cx="5315173" cy="583686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D1A500D-F8AF-20BE-22DB-40BBCABCC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564" y="1776463"/>
            <a:ext cx="6492539" cy="3995072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  <a:lvl2pPr marL="395288" indent="-395288">
              <a:buFontTx/>
              <a:buBlip>
                <a:blip r:embed="rId2"/>
              </a:buBlip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85CB0F5-D0E7-9BDE-9928-B1446CB284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8513AC-4B37-4016-88D1-EC7CCB7B74E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27533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>
            <a:extLst>
              <a:ext uri="{FF2B5EF4-FFF2-40B4-BE49-F238E27FC236}">
                <a16:creationId xmlns:a16="http://schemas.microsoft.com/office/drawing/2014/main" id="{C1EEEC63-697F-434D-75E0-2A6E54B682D3}"/>
              </a:ext>
            </a:extLst>
          </p:cNvPr>
          <p:cNvGrpSpPr/>
          <p:nvPr userDrawn="1"/>
        </p:nvGrpSpPr>
        <p:grpSpPr>
          <a:xfrm>
            <a:off x="552894" y="906160"/>
            <a:ext cx="11639106" cy="5430846"/>
            <a:chOff x="552894" y="906160"/>
            <a:chExt cx="11639106" cy="5430846"/>
          </a:xfrm>
          <a:solidFill>
            <a:schemeClr val="bg1"/>
          </a:solidFill>
        </p:grpSpPr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C917A6C8-D150-5EBD-5408-3BBB383F7A07}"/>
                </a:ext>
              </a:extLst>
            </p:cNvPr>
            <p:cNvSpPr/>
            <p:nvPr/>
          </p:nvSpPr>
          <p:spPr>
            <a:xfrm>
              <a:off x="8821271" y="906160"/>
              <a:ext cx="3370729" cy="9584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A10D8A26-F5EC-C357-2AA3-8816C9A690FD}"/>
                </a:ext>
              </a:extLst>
            </p:cNvPr>
            <p:cNvSpPr/>
            <p:nvPr/>
          </p:nvSpPr>
          <p:spPr>
            <a:xfrm>
              <a:off x="552894" y="1302872"/>
              <a:ext cx="11639106" cy="50341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37692FBD-9815-B771-7012-841C5E32B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781" y="626269"/>
            <a:ext cx="7791148" cy="583686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D1A500D-F8AF-20BE-22DB-40BBCABCC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781" y="1776463"/>
            <a:ext cx="10325172" cy="3995072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  <a:lvl2pPr marL="395288" indent="-395288">
              <a:buFontTx/>
              <a:buBlip>
                <a:blip r:embed="rId2"/>
              </a:buBlip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7D40899-748A-6839-275B-286E015049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15150" y="316290"/>
            <a:ext cx="1188000" cy="410745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69F79039-3BE5-CA4F-2238-E6A6A7EE42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-1" r="48683" b="45508"/>
          <a:stretch/>
        </p:blipFill>
        <p:spPr>
          <a:xfrm>
            <a:off x="10021425" y="4634307"/>
            <a:ext cx="2170575" cy="2223693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54CD85D-15AD-FBD7-FB2B-6C939119FE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513AC-4B37-4016-88D1-EC7CCB7B74E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201233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image" Target="../media/image12.png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8.xml"/><Relationship Id="rId21" Type="http://schemas.openxmlformats.org/officeDocument/2006/relationships/slideLayout" Target="../slideLayouts/slideLayout66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24" Type="http://schemas.openxmlformats.org/officeDocument/2006/relationships/image" Target="../media/image19.png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slideLayout" Target="../slideLayouts/slideLayout6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6894FE1-CB52-C365-1417-EC5F598F2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781" y="871488"/>
            <a:ext cx="10231640" cy="583686"/>
          </a:xfrm>
          <a:prstGeom prst="rect">
            <a:avLst/>
          </a:prstGeom>
        </p:spPr>
        <p:txBody>
          <a:bodyPr vert="horz" lIns="72000" tIns="108000" rIns="72000" bIns="36000" rtlCol="0" anchor="t" anchorCtr="0">
            <a:no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42FE883-0A3A-0015-D488-138D7667E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781" y="1776463"/>
            <a:ext cx="10231640" cy="3995072"/>
          </a:xfrm>
          <a:prstGeom prst="rect">
            <a:avLst/>
          </a:prstGeom>
        </p:spPr>
        <p:txBody>
          <a:bodyPr vert="horz" lIns="72000" tIns="36000" rIns="72000" bIns="36000" rtlCol="0">
            <a:no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AA17EC1-60C7-96A1-8A90-A17E49211F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0874" y="6614288"/>
            <a:ext cx="475342" cy="19743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4"/>
                </a:solidFill>
              </a:defRPr>
            </a:lvl1pPr>
          </a:lstStyle>
          <a:p>
            <a:fld id="{338513AC-4B37-4016-88D1-EC7CCB7B74E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63406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2" r:id="rId5"/>
    <p:sldLayoutId id="2147483664" r:id="rId6"/>
    <p:sldLayoutId id="2147483663" r:id="rId7"/>
    <p:sldLayoutId id="2147483666" r:id="rId8"/>
    <p:sldLayoutId id="2147483665" r:id="rId9"/>
    <p:sldLayoutId id="2147483667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728" r:id="rId23"/>
  </p:sldLayoutIdLst>
  <p:hf hdr="0" ftr="0" dt="0"/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sz="35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3000"/>
        </a:lnSpc>
        <a:spcBef>
          <a:spcPts val="0"/>
        </a:spcBef>
        <a:buFontTx/>
        <a:buNone/>
        <a:defRPr sz="20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395288" indent="-395288" algn="l" defTabSz="914400" rtl="0" eaLnBrk="1" latinLnBrk="0" hangingPunct="1">
        <a:lnSpc>
          <a:spcPts val="3000"/>
        </a:lnSpc>
        <a:spcBef>
          <a:spcPts val="1500"/>
        </a:spcBef>
        <a:buFontTx/>
        <a:buBlip>
          <a:blip r:embed="rId25"/>
        </a:buBlip>
        <a:defRPr sz="20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648000" indent="-252000" algn="l" defTabSz="914400" rtl="0" eaLnBrk="1" latinLnBrk="0" hangingPunct="1">
        <a:lnSpc>
          <a:spcPts val="3000"/>
        </a:lnSpc>
        <a:spcBef>
          <a:spcPts val="0"/>
        </a:spcBef>
        <a:buSzPct val="100000"/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ts val="3000"/>
        </a:lnSpc>
        <a:spcBef>
          <a:spcPts val="0"/>
        </a:spcBef>
        <a:buFontTx/>
        <a:buNone/>
        <a:defRPr sz="20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ts val="3000"/>
        </a:lnSpc>
        <a:spcBef>
          <a:spcPts val="0"/>
        </a:spcBef>
        <a:buFontTx/>
        <a:buNone/>
        <a:defRPr sz="20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6894FE1-CB52-C365-1417-EC5F598F2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781" y="871488"/>
            <a:ext cx="10231640" cy="583686"/>
          </a:xfrm>
          <a:prstGeom prst="rect">
            <a:avLst/>
          </a:prstGeom>
        </p:spPr>
        <p:txBody>
          <a:bodyPr vert="horz" lIns="72000" tIns="108000" rIns="72000" bIns="36000" rtlCol="0" anchor="t" anchorCtr="0">
            <a:no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42FE883-0A3A-0015-D488-138D7667E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781" y="1776463"/>
            <a:ext cx="10231640" cy="3995072"/>
          </a:xfrm>
          <a:prstGeom prst="rect">
            <a:avLst/>
          </a:prstGeom>
        </p:spPr>
        <p:txBody>
          <a:bodyPr vert="horz" lIns="72000" tIns="36000" rIns="72000" bIns="36000" rtlCol="0">
            <a:no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ianummer 3">
            <a:extLst>
              <a:ext uri="{FF2B5EF4-FFF2-40B4-BE49-F238E27FC236}">
                <a16:creationId xmlns:a16="http://schemas.microsoft.com/office/drawing/2014/main" id="{3007C421-B657-79DD-45DB-9C1B6E71E4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0874" y="6614288"/>
            <a:ext cx="475342" cy="19743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38513AC-4B37-4016-88D1-EC7CCB7B74E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47861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</p:sldLayoutIdLst>
  <p:hf hdr="0" ftr="0" dt="0"/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sz="3500" b="1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3000"/>
        </a:lnSpc>
        <a:spcBef>
          <a:spcPts val="0"/>
        </a:spcBef>
        <a:buFontTx/>
        <a:buNone/>
        <a:defRPr sz="20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395288" indent="-395288" algn="l" defTabSz="914400" rtl="0" eaLnBrk="1" latinLnBrk="0" hangingPunct="1">
        <a:lnSpc>
          <a:spcPts val="3000"/>
        </a:lnSpc>
        <a:spcBef>
          <a:spcPts val="1500"/>
        </a:spcBef>
        <a:buFontTx/>
        <a:buBlip>
          <a:blip r:embed="rId24"/>
        </a:buBlip>
        <a:defRPr sz="20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648000" indent="-252000" algn="l" defTabSz="914400" rtl="0" eaLnBrk="1" latinLnBrk="0" hangingPunct="1">
        <a:lnSpc>
          <a:spcPts val="3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ts val="3000"/>
        </a:lnSpc>
        <a:spcBef>
          <a:spcPts val="0"/>
        </a:spcBef>
        <a:buFontTx/>
        <a:buNone/>
        <a:defRPr sz="20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ts val="3000"/>
        </a:lnSpc>
        <a:spcBef>
          <a:spcPts val="0"/>
        </a:spcBef>
        <a:buFontTx/>
        <a:buNone/>
        <a:defRPr sz="20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6894FE1-CB52-C365-1417-EC5F598F2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781" y="871488"/>
            <a:ext cx="10231640" cy="583686"/>
          </a:xfrm>
          <a:prstGeom prst="rect">
            <a:avLst/>
          </a:prstGeom>
        </p:spPr>
        <p:txBody>
          <a:bodyPr vert="horz" lIns="72000" tIns="108000" rIns="72000" bIns="36000" rtlCol="0" anchor="t" anchorCtr="0">
            <a:no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42FE883-0A3A-0015-D488-138D7667E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781" y="1776463"/>
            <a:ext cx="10231640" cy="3995072"/>
          </a:xfrm>
          <a:prstGeom prst="rect">
            <a:avLst/>
          </a:prstGeom>
        </p:spPr>
        <p:txBody>
          <a:bodyPr vert="horz" lIns="72000" tIns="36000" rIns="72000" bIns="36000" rtlCol="0">
            <a:no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09689FD-944C-6C37-C37C-078A845599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0874" y="6614288"/>
            <a:ext cx="475342" cy="19743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338513AC-4B37-4016-88D1-EC7CCB7B74E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7515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  <p:sldLayoutId id="2147483724" r:id="rId19"/>
    <p:sldLayoutId id="2147483725" r:id="rId20"/>
    <p:sldLayoutId id="2147483726" r:id="rId21"/>
    <p:sldLayoutId id="2147483727" r:id="rId22"/>
  </p:sldLayoutIdLst>
  <p:hf hdr="0" ftr="0" dt="0"/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sz="35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3000"/>
        </a:lnSpc>
        <a:spcBef>
          <a:spcPts val="0"/>
        </a:spcBef>
        <a:buFontTx/>
        <a:buNone/>
        <a:defRPr sz="20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395288" indent="-395288" algn="l" defTabSz="914400" rtl="0" eaLnBrk="1" latinLnBrk="0" hangingPunct="1">
        <a:lnSpc>
          <a:spcPts val="3000"/>
        </a:lnSpc>
        <a:spcBef>
          <a:spcPts val="1500"/>
        </a:spcBef>
        <a:buFontTx/>
        <a:buBlip>
          <a:blip r:embed="rId24"/>
        </a:buBlip>
        <a:defRPr sz="20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648000" indent="-252000" algn="l" defTabSz="914400" rtl="0" eaLnBrk="1" latinLnBrk="0" hangingPunct="1">
        <a:lnSpc>
          <a:spcPts val="3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ts val="3000"/>
        </a:lnSpc>
        <a:spcBef>
          <a:spcPts val="0"/>
        </a:spcBef>
        <a:buFontTx/>
        <a:buNone/>
        <a:defRPr sz="20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ts val="3000"/>
        </a:lnSpc>
        <a:spcBef>
          <a:spcPts val="0"/>
        </a:spcBef>
        <a:buFontTx/>
        <a:buNone/>
        <a:defRPr sz="20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220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8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38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Tijdelijke aanduiding voor afbeelding 15" descr="Afbeelding met persoon, kleding, overdekt, muur&#10;&#10;Automatisch gegenereerde beschrijving">
            <a:extLst>
              <a:ext uri="{FF2B5EF4-FFF2-40B4-BE49-F238E27FC236}">
                <a16:creationId xmlns:a16="http://schemas.microsoft.com/office/drawing/2014/main" id="{CD7F5CD3-06F2-8B3E-2B6A-68FE77F5AB3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343" r="343"/>
          <a:stretch/>
        </p:blipFill>
        <p:spPr>
          <a:xfrm>
            <a:off x="603250" y="1041400"/>
            <a:ext cx="11588750" cy="5149064"/>
          </a:xfrm>
        </p:spPr>
      </p:pic>
      <p:sp>
        <p:nvSpPr>
          <p:cNvPr id="11" name="Titel 10">
            <a:extLst>
              <a:ext uri="{FF2B5EF4-FFF2-40B4-BE49-F238E27FC236}">
                <a16:creationId xmlns:a16="http://schemas.microsoft.com/office/drawing/2014/main" id="{8F67EE9C-FA21-028E-8DB6-D3E46611C5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55826" y="3429000"/>
            <a:ext cx="7767145" cy="2387600"/>
          </a:xfrm>
        </p:spPr>
        <p:txBody>
          <a:bodyPr/>
          <a:lstStyle/>
          <a:p>
            <a:r>
              <a:rPr lang="nl-NL"/>
              <a:t>WOZO</a:t>
            </a:r>
            <a:endParaRPr lang="nl-NL">
              <a:cs typeface="Arial"/>
            </a:endParaRPr>
          </a:p>
        </p:txBody>
      </p:sp>
      <p:sp>
        <p:nvSpPr>
          <p:cNvPr id="12" name="Ondertitel 11">
            <a:extLst>
              <a:ext uri="{FF2B5EF4-FFF2-40B4-BE49-F238E27FC236}">
                <a16:creationId xmlns:a16="http://schemas.microsoft.com/office/drawing/2014/main" id="{D1A7D611-E10D-2375-DB18-C9AB129A7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594" y="6212984"/>
            <a:ext cx="9019377" cy="485106"/>
          </a:xfrm>
        </p:spPr>
        <p:txBody>
          <a:bodyPr vert="horz" lIns="72000" tIns="36000" rIns="126000" bIns="36000" rtlCol="0" anchor="t">
            <a:noAutofit/>
          </a:bodyPr>
          <a:lstStyle/>
          <a:p>
            <a:r>
              <a:rPr lang="nl-NL" sz="1600" dirty="0"/>
              <a:t>Dorien Duindam – Anne van Rossum - Fabiënne van </a:t>
            </a:r>
            <a:r>
              <a:rPr lang="nl-NL" sz="1600"/>
              <a:t>der Weegen – Melanie Dirven </a:t>
            </a:r>
            <a:endParaRPr lang="nl-NL" sz="1600">
              <a:cs typeface="Arial"/>
            </a:endParaRP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58B32B9C-F9E3-2887-9CDF-5037F45797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" y="485774"/>
            <a:ext cx="4238672" cy="779463"/>
          </a:xfrm>
        </p:spPr>
        <p:txBody>
          <a:bodyPr/>
          <a:lstStyle/>
          <a:p>
            <a:r>
              <a:rPr lang="nl-NL">
                <a:cs typeface="Arial"/>
              </a:rPr>
              <a:t>3 maart 2026</a:t>
            </a:r>
            <a:endParaRPr lang="nl-NL" dirty="0">
              <a:cs typeface="Arial"/>
            </a:endParaRPr>
          </a:p>
        </p:txBody>
      </p:sp>
      <p:sp>
        <p:nvSpPr>
          <p:cNvPr id="42" name="Tijdelijke aanduiding voor tekst 41">
            <a:extLst>
              <a:ext uri="{FF2B5EF4-FFF2-40B4-BE49-F238E27FC236}">
                <a16:creationId xmlns:a16="http://schemas.microsoft.com/office/drawing/2014/main" id="{27877A5C-4CD3-54D3-E0CD-CF83E3602AD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F74B2ECB-BB84-4B5E-F3A1-C98C16A74F1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38513AC-4B37-4016-88D1-EC7CCB7B74E7}" type="slidenum">
              <a:rPr lang="nl-NL" smtClean="0"/>
              <a:pPr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52935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553616C-85E4-8C4E-DCDA-9649ADA56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4" y="626269"/>
            <a:ext cx="9046029" cy="583686"/>
          </a:xfrm>
        </p:spPr>
        <p:txBody>
          <a:bodyPr/>
          <a:lstStyle/>
          <a:p>
            <a:r>
              <a:rPr lang="nl-NL" dirty="0"/>
              <a:t>4. Praktijkwerkveld overleg 3 februari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7CDC8663-FDEB-074A-CCD5-81829B396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781" y="1776463"/>
            <a:ext cx="4892560" cy="3995072"/>
          </a:xfrm>
        </p:spPr>
        <p:txBody>
          <a:bodyPr/>
          <a:lstStyle/>
          <a:p>
            <a:r>
              <a:rPr lang="nl-NL" dirty="0"/>
              <a:t>https://educurio-my.sharepoint.com/:b:/r/personal/dd07_curio_nl/Documents/ZW/BPV/agenda_praktijkwerkveldoverleg_3_februari.pdf?csf=1&amp;web=1&amp;e=4WC24N</a:t>
            </a:r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84CB721C-FEA1-D26A-E4CC-964EAFB561B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nl-NL" dirty="0"/>
              <a:t>Onderwerpen:</a:t>
            </a:r>
          </a:p>
          <a:p>
            <a:endParaRPr lang="nl-NL" dirty="0"/>
          </a:p>
          <a:p>
            <a:pPr marL="342900" indent="-342900">
              <a:buFontTx/>
              <a:buChar char="-"/>
            </a:pPr>
            <a:r>
              <a:rPr lang="nl-NL" dirty="0"/>
              <a:t>Aanwezigheid BBL studenten</a:t>
            </a:r>
          </a:p>
          <a:p>
            <a:pPr marL="342900" indent="-342900">
              <a:buFontTx/>
              <a:buChar char="-"/>
            </a:pPr>
            <a:r>
              <a:rPr lang="nl-NL" dirty="0"/>
              <a:t>Hanteren POK</a:t>
            </a:r>
          </a:p>
          <a:p>
            <a:pPr marL="342900" indent="-342900">
              <a:buFontTx/>
              <a:buChar char="-"/>
            </a:pPr>
            <a:r>
              <a:rPr lang="nl-NL" dirty="0"/>
              <a:t>Ervaring open dag</a:t>
            </a:r>
          </a:p>
          <a:p>
            <a:pPr marL="342900" indent="-342900">
              <a:buFontTx/>
              <a:buChar char="-"/>
            </a:pPr>
            <a:r>
              <a:rPr lang="nl-NL" dirty="0"/>
              <a:t>Huishoudkunde VZ-IG</a:t>
            </a:r>
          </a:p>
          <a:p>
            <a:pPr marL="342900" indent="-342900">
              <a:buFontTx/>
              <a:buChar char="-"/>
            </a:pPr>
            <a:r>
              <a:rPr lang="nl-NL" dirty="0"/>
              <a:t>Landing BOL studenten leerjaar 1</a:t>
            </a:r>
          </a:p>
          <a:p>
            <a:pPr marL="342900" indent="-342900">
              <a:buFontTx/>
              <a:buChar char="-"/>
            </a:pPr>
            <a:r>
              <a:rPr lang="nl-NL" dirty="0"/>
              <a:t>Nieuw KD2026 VP/VZ</a:t>
            </a:r>
          </a:p>
          <a:p>
            <a:pPr marL="342900" indent="-342900">
              <a:buFontTx/>
              <a:buChar char="-"/>
            </a:pPr>
            <a:r>
              <a:rPr lang="nl-NL" b="1" dirty="0"/>
              <a:t>Fraudeherkenning in de zorg</a:t>
            </a:r>
          </a:p>
          <a:p>
            <a:pPr marL="342900" indent="-342900">
              <a:buFontTx/>
              <a:buChar char="-"/>
            </a:pPr>
            <a:endParaRPr lang="nl-NL" dirty="0"/>
          </a:p>
          <a:p>
            <a:pPr marL="342900" indent="-342900">
              <a:buFontTx/>
              <a:buChar char="-"/>
            </a:pPr>
            <a:endParaRPr lang="nl-NL" dirty="0"/>
          </a:p>
          <a:p>
            <a:endParaRPr lang="nl-NL" dirty="0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0BAB1336-EE72-F414-ADBF-BDAD27DD92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8513AC-4B37-4016-88D1-EC7CCB7B74E7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233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afbeelding 10" descr="Afbeelding met persoon, kleding, Menselijk gezicht, overdekt&#10;&#10;Automatisch gegenereerde beschrijving">
            <a:extLst>
              <a:ext uri="{FF2B5EF4-FFF2-40B4-BE49-F238E27FC236}">
                <a16:creationId xmlns:a16="http://schemas.microsoft.com/office/drawing/2014/main" id="{9BF9ADF3-C258-0E39-9193-30767F94FD0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4" r="14"/>
          <a:stretch>
            <a:fillRect/>
          </a:stretch>
        </p:blipFill>
        <p:spPr/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C2BBD221-A61D-3E56-B0E3-3D611CE58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781" y="871488"/>
            <a:ext cx="5679533" cy="583686"/>
          </a:xfrm>
        </p:spPr>
        <p:txBody>
          <a:bodyPr/>
          <a:lstStyle/>
          <a:p>
            <a:r>
              <a:rPr lang="nl-NL" dirty="0"/>
              <a:t>5. Stagefraude </a:t>
            </a:r>
            <a:r>
              <a:rPr lang="nl-NL" dirty="0" err="1"/>
              <a:t>irt</a:t>
            </a:r>
            <a:r>
              <a:rPr lang="nl-NL" dirty="0"/>
              <a:t> ZZP-</a:t>
            </a:r>
            <a:r>
              <a:rPr lang="nl-NL" dirty="0" err="1"/>
              <a:t>ers</a:t>
            </a:r>
            <a:endParaRPr lang="nl-NL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2D76D757-CB28-834B-2289-396763CC8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781" y="1776463"/>
            <a:ext cx="4892560" cy="3995072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nl-NL" dirty="0"/>
              <a:t>Zie PP vanuit S-BB in chat</a:t>
            </a:r>
          </a:p>
          <a:p>
            <a:pPr marL="342900" indent="-342900">
              <a:buFontTx/>
              <a:buChar char="-"/>
            </a:pPr>
            <a:r>
              <a:rPr lang="nl-NL" dirty="0"/>
              <a:t>Inmiddels besproken bij: </a:t>
            </a:r>
          </a:p>
          <a:p>
            <a:pPr marL="738188" lvl="1" indent="-342900">
              <a:buFontTx/>
              <a:buChar char="-"/>
            </a:pPr>
            <a:r>
              <a:rPr lang="nl-NL" dirty="0"/>
              <a:t>WOZO </a:t>
            </a:r>
          </a:p>
          <a:p>
            <a:pPr marL="738188" lvl="1" indent="-342900">
              <a:buFontTx/>
              <a:buChar char="-"/>
            </a:pPr>
            <a:r>
              <a:rPr lang="nl-NL" dirty="0"/>
              <a:t>Praktijkbegeleiders overleg</a:t>
            </a:r>
          </a:p>
          <a:p>
            <a:pPr marL="738188" lvl="1" indent="-342900">
              <a:buFontTx/>
              <a:buChar char="-"/>
            </a:pPr>
            <a:r>
              <a:rPr lang="nl-NL" dirty="0"/>
              <a:t>Portefeuillehouders overleg</a:t>
            </a:r>
          </a:p>
          <a:p>
            <a:pPr marL="738188" lvl="1" indent="-342900">
              <a:buFontTx/>
              <a:buChar char="-"/>
            </a:pPr>
            <a:r>
              <a:rPr lang="nl-NL" dirty="0"/>
              <a:t>Binnen onderwijs eenheden (</a:t>
            </a:r>
            <a:r>
              <a:rPr lang="nl-NL" dirty="0" err="1"/>
              <a:t>OE’s</a:t>
            </a:r>
            <a:r>
              <a:rPr lang="nl-NL" dirty="0"/>
              <a:t>)</a:t>
            </a:r>
          </a:p>
          <a:p>
            <a:pPr lvl="1" indent="0">
              <a:buNone/>
            </a:pPr>
            <a:r>
              <a:rPr lang="nl-NL" dirty="0"/>
              <a:t>En verdient toch nog meer aandacht!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9635EADE-10C5-60E9-72E4-FF148723063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15150" y="316290"/>
            <a:ext cx="1188000" cy="410745"/>
          </a:xfrm>
          <a:prstGeom prst="rect">
            <a:avLst/>
          </a:prstGeom>
        </p:spPr>
      </p:pic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5A5AC780-70AE-3078-D9EE-C3C43667BBED}"/>
              </a:ext>
            </a:extLst>
          </p:cNvPr>
          <p:cNvCxnSpPr/>
          <p:nvPr/>
        </p:nvCxnSpPr>
        <p:spPr>
          <a:xfrm>
            <a:off x="959056" y="1548581"/>
            <a:ext cx="4608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8CB36BB2-4A24-C832-3D7C-98522CC174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8513AC-4B37-4016-88D1-EC7CCB7B74E7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25012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82318" y="-164225"/>
            <a:ext cx="8218625" cy="7186449"/>
            <a:chOff x="0" y="0"/>
            <a:chExt cx="16437249" cy="14372898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670" r="670"/>
            <a:stretch>
              <a:fillRect/>
            </a:stretch>
          </p:blipFill>
          <p:spPr>
            <a:xfrm>
              <a:off x="0" y="0"/>
              <a:ext cx="16437249" cy="14372898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-641731" y="0"/>
            <a:ext cx="5555757" cy="7022225"/>
            <a:chOff x="0" y="0"/>
            <a:chExt cx="2194867" cy="277421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94867" cy="2774212"/>
            </a:xfrm>
            <a:custGeom>
              <a:avLst/>
              <a:gdLst/>
              <a:ahLst/>
              <a:cxnLst/>
              <a:rect l="l" t="t" r="r" b="b"/>
              <a:pathLst>
                <a:path w="2194867" h="2774212">
                  <a:moveTo>
                    <a:pt x="0" y="0"/>
                  </a:moveTo>
                  <a:lnTo>
                    <a:pt x="2194867" y="0"/>
                  </a:lnTo>
                  <a:lnTo>
                    <a:pt x="2194867" y="2774212"/>
                  </a:lnTo>
                  <a:lnTo>
                    <a:pt x="0" y="2774212"/>
                  </a:lnTo>
                  <a:close/>
                </a:path>
              </a:pathLst>
            </a:custGeom>
            <a:solidFill>
              <a:srgbClr val="1B1919"/>
            </a:solidFill>
          </p:spPr>
          <p:txBody>
            <a:bodyPr/>
            <a:lstStyle/>
            <a:p>
              <a:endParaRPr lang="nl-NL" sz="120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2194867" cy="282183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146"/>
                </a:lnSpc>
              </a:pPr>
              <a:endParaRPr sz="1200"/>
            </a:p>
          </p:txBody>
        </p:sp>
      </p:grpSp>
      <p:sp>
        <p:nvSpPr>
          <p:cNvPr id="7" name="Freeform 7"/>
          <p:cNvSpPr/>
          <p:nvPr/>
        </p:nvSpPr>
        <p:spPr>
          <a:xfrm>
            <a:off x="4473209" y="-324532"/>
            <a:ext cx="4163007" cy="7507063"/>
          </a:xfrm>
          <a:custGeom>
            <a:avLst/>
            <a:gdLst/>
            <a:ahLst/>
            <a:cxnLst/>
            <a:rect l="l" t="t" r="r" b="b"/>
            <a:pathLst>
              <a:path w="6244511" h="11260594">
                <a:moveTo>
                  <a:pt x="0" y="0"/>
                </a:moveTo>
                <a:lnTo>
                  <a:pt x="6244511" y="0"/>
                </a:lnTo>
                <a:lnTo>
                  <a:pt x="6244511" y="11260594"/>
                </a:lnTo>
                <a:lnTo>
                  <a:pt x="0" y="112605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 sz="1200"/>
          </a:p>
        </p:txBody>
      </p:sp>
      <p:sp>
        <p:nvSpPr>
          <p:cNvPr id="8" name="AutoShape 8"/>
          <p:cNvSpPr/>
          <p:nvPr/>
        </p:nvSpPr>
        <p:spPr>
          <a:xfrm flipV="1">
            <a:off x="-1344862" y="3955675"/>
            <a:ext cx="7683120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 sz="1200"/>
          </a:p>
        </p:txBody>
      </p:sp>
      <p:sp>
        <p:nvSpPr>
          <p:cNvPr id="9" name="TextBox 9"/>
          <p:cNvSpPr txBox="1"/>
          <p:nvPr/>
        </p:nvSpPr>
        <p:spPr>
          <a:xfrm>
            <a:off x="360124" y="3955674"/>
            <a:ext cx="6414997" cy="2769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13"/>
              </a:lnSpc>
            </a:pPr>
            <a:r>
              <a:rPr lang="en-US" sz="6558" dirty="0">
                <a:solidFill>
                  <a:srgbClr val="C89F65"/>
                </a:solidFill>
                <a:latin typeface="Tek Tall Arabic"/>
                <a:ea typeface="Tek Tall Arabic"/>
                <a:cs typeface="Tek Tall Arabic"/>
                <a:sym typeface="Tek Tall Arabic"/>
              </a:rPr>
              <a:t>BPV EN DIPLOMA FRAUDE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3">
            <a:extLst>
              <a:ext uri="{FF2B5EF4-FFF2-40B4-BE49-F238E27FC236}">
                <a16:creationId xmlns:a16="http://schemas.microsoft.com/office/drawing/2014/main" id="{181C0980-0595-0249-F0D3-A03A62BB600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44" r="44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7D54651-DA6F-0063-0460-FA65DE33F7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8513AC-4B37-4016-88D1-EC7CCB7B74E7}" type="slidenum">
              <a:rPr lang="nl-NL" smtClean="0"/>
              <a:pPr/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8082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9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2361" y="-79534"/>
            <a:ext cx="5475985" cy="7017070"/>
            <a:chOff x="0" y="0"/>
            <a:chExt cx="10951969" cy="1403413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22000" t="-14071" r="21999" b="-14071"/>
            <a:stretch>
              <a:fillRect/>
            </a:stretch>
          </p:blipFill>
          <p:spPr>
            <a:xfrm>
              <a:off x="0" y="0"/>
              <a:ext cx="10951969" cy="14034139"/>
            </a:xfrm>
            <a:prstGeom prst="rect">
              <a:avLst/>
            </a:prstGeom>
          </p:spPr>
        </p:pic>
      </p:grpSp>
      <p:sp>
        <p:nvSpPr>
          <p:cNvPr id="4" name="Freeform 4"/>
          <p:cNvSpPr/>
          <p:nvPr/>
        </p:nvSpPr>
        <p:spPr>
          <a:xfrm>
            <a:off x="6846011" y="-324532"/>
            <a:ext cx="4163007" cy="7507063"/>
          </a:xfrm>
          <a:custGeom>
            <a:avLst/>
            <a:gdLst/>
            <a:ahLst/>
            <a:cxnLst/>
            <a:rect l="l" t="t" r="r" b="b"/>
            <a:pathLst>
              <a:path w="6244511" h="11260594">
                <a:moveTo>
                  <a:pt x="0" y="0"/>
                </a:moveTo>
                <a:lnTo>
                  <a:pt x="6244511" y="0"/>
                </a:lnTo>
                <a:lnTo>
                  <a:pt x="6244511" y="11260594"/>
                </a:lnTo>
                <a:lnTo>
                  <a:pt x="0" y="112605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nl-NL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AutoShape 5"/>
          <p:cNvSpPr/>
          <p:nvPr/>
        </p:nvSpPr>
        <p:spPr>
          <a:xfrm flipH="1">
            <a:off x="-653142" y="1564737"/>
            <a:ext cx="591020" cy="166091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defTabSz="609630"/>
            <a:endParaRPr lang="nl-NL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2411996" y="5576296"/>
            <a:ext cx="3000950" cy="964055"/>
          </a:xfrm>
          <a:custGeom>
            <a:avLst/>
            <a:gdLst/>
            <a:ahLst/>
            <a:cxnLst/>
            <a:rect l="l" t="t" r="r" b="b"/>
            <a:pathLst>
              <a:path w="4501425" h="1446083">
                <a:moveTo>
                  <a:pt x="0" y="0"/>
                </a:moveTo>
                <a:lnTo>
                  <a:pt x="4501425" y="0"/>
                </a:lnTo>
                <a:lnTo>
                  <a:pt x="4501425" y="1446083"/>
                </a:lnTo>
                <a:lnTo>
                  <a:pt x="0" y="14460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nl-NL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22803" y="630993"/>
            <a:ext cx="5173197" cy="22698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5867"/>
              </a:lnSpc>
              <a:spcBef>
                <a:spcPct val="0"/>
              </a:spcBef>
            </a:pPr>
            <a:r>
              <a:rPr lang="en-US" sz="5334" dirty="0">
                <a:solidFill>
                  <a:srgbClr val="C89F65"/>
                </a:solidFill>
                <a:latin typeface="Tek Tall Arabic"/>
                <a:ea typeface="Tek Tall Arabic"/>
                <a:cs typeface="Tek Tall Arabic"/>
                <a:sym typeface="Tek Tall Arabic"/>
              </a:rPr>
              <a:t>WAT KAN ONDERWIJS DOEN?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85845" y="2804970"/>
            <a:ext cx="5870085" cy="3214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146"/>
              </a:lnSpc>
            </a:pPr>
            <a:endParaRPr sz="1200" dirty="0">
              <a:solidFill>
                <a:prstClr val="black"/>
              </a:solidFill>
              <a:latin typeface="Calibri"/>
            </a:endParaRPr>
          </a:p>
          <a:p>
            <a:pPr marL="331059" lvl="1" indent="-165529" defTabSz="609630">
              <a:lnSpc>
                <a:spcPts val="2146"/>
              </a:lnSpc>
              <a:buFont typeface="Arial"/>
              <a:buChar char="•"/>
            </a:pPr>
            <a:r>
              <a:rPr lang="en-US" dirty="0" err="1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Diplomakwaliteit</a:t>
            </a:r>
            <a:r>
              <a:rPr lang="en-US" dirty="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en </a:t>
            </a:r>
            <a:r>
              <a:rPr lang="en-US" dirty="0" err="1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rechtmatigheid</a:t>
            </a:r>
            <a:r>
              <a:rPr lang="en-US" dirty="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waarborgen</a:t>
            </a:r>
            <a:endParaRPr lang="en-US" dirty="0">
              <a:solidFill>
                <a:srgbClr val="FFFFFF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  <a:p>
            <a:pPr marL="331059" lvl="1" indent="-165529" defTabSz="609630">
              <a:lnSpc>
                <a:spcPts val="2146"/>
              </a:lnSpc>
              <a:buFont typeface="Arial"/>
              <a:buChar char="•"/>
            </a:pPr>
            <a:r>
              <a:rPr lang="en-US" dirty="0" err="1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Begeleiding</a:t>
            </a:r>
            <a:r>
              <a:rPr lang="en-US" dirty="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bij</a:t>
            </a:r>
            <a:r>
              <a:rPr lang="en-US" dirty="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leerbedrijf</a:t>
            </a:r>
            <a:r>
              <a:rPr lang="en-US" dirty="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: ken de </a:t>
            </a:r>
            <a:r>
              <a:rPr lang="en-US" dirty="0" err="1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praktijkopleider</a:t>
            </a:r>
            <a:endParaRPr lang="en-US" dirty="0">
              <a:solidFill>
                <a:srgbClr val="FFFFFF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  <a:p>
            <a:pPr marL="331059" lvl="1" indent="-165529" defTabSz="609630">
              <a:lnSpc>
                <a:spcPts val="2146"/>
              </a:lnSpc>
              <a:buFont typeface="Arial"/>
              <a:buChar char="•"/>
            </a:pPr>
            <a:r>
              <a:rPr lang="en-US" dirty="0" err="1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Onderwijs</a:t>
            </a:r>
            <a:r>
              <a:rPr lang="en-US" dirty="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en </a:t>
            </a:r>
            <a:r>
              <a:rPr lang="en-US" dirty="0" err="1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leerbedrijf</a:t>
            </a:r>
            <a:r>
              <a:rPr lang="en-US" dirty="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informeren</a:t>
            </a:r>
            <a:r>
              <a:rPr lang="en-US" dirty="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en </a:t>
            </a:r>
            <a:r>
              <a:rPr lang="en-US" dirty="0" err="1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bewust</a:t>
            </a:r>
            <a:r>
              <a:rPr lang="en-US" dirty="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maken</a:t>
            </a:r>
            <a:endParaRPr lang="en-US" dirty="0">
              <a:solidFill>
                <a:srgbClr val="FFFFFF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  <a:p>
            <a:pPr marL="331059" lvl="1" indent="-165529" defTabSz="609630">
              <a:lnSpc>
                <a:spcPts val="2146"/>
              </a:lnSpc>
              <a:buFont typeface="Arial"/>
              <a:buChar char="•"/>
            </a:pPr>
            <a:r>
              <a:rPr lang="en-US" dirty="0" err="1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Fraude</a:t>
            </a:r>
            <a:r>
              <a:rPr lang="en-US" dirty="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melden</a:t>
            </a:r>
            <a:r>
              <a:rPr lang="en-US" dirty="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of </a:t>
            </a:r>
            <a:r>
              <a:rPr lang="en-US" dirty="0" err="1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aangifte</a:t>
            </a:r>
            <a:r>
              <a:rPr lang="en-US" dirty="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doen</a:t>
            </a:r>
            <a:endParaRPr lang="en-US" dirty="0">
              <a:solidFill>
                <a:srgbClr val="FFFFFF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  <a:p>
            <a:pPr marL="331059" lvl="1" indent="-165529" defTabSz="609630">
              <a:lnSpc>
                <a:spcPts val="2146"/>
              </a:lnSpc>
              <a:buFont typeface="Arial"/>
              <a:buChar char="•"/>
            </a:pPr>
            <a:r>
              <a:rPr lang="en-US" dirty="0" err="1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Landelijke</a:t>
            </a:r>
            <a:r>
              <a:rPr lang="en-US" dirty="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werkwijze</a:t>
            </a:r>
            <a:r>
              <a:rPr lang="en-US" dirty="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voor</a:t>
            </a:r>
            <a:r>
              <a:rPr lang="en-US" dirty="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EVC-</a:t>
            </a:r>
            <a:r>
              <a:rPr lang="en-US" dirty="0" err="1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vrijstellingen</a:t>
            </a:r>
            <a:r>
              <a:rPr lang="en-US" dirty="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volgen</a:t>
            </a:r>
            <a:endParaRPr lang="en-US" dirty="0">
              <a:solidFill>
                <a:srgbClr val="FFFFFF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  <a:p>
            <a:pPr marL="331059" lvl="1" indent="-165529" defTabSz="609630">
              <a:lnSpc>
                <a:spcPts val="2146"/>
              </a:lnSpc>
              <a:buFont typeface="Arial"/>
              <a:buChar char="•"/>
            </a:pPr>
            <a:r>
              <a:rPr lang="en-US" dirty="0" err="1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Duidelijke</a:t>
            </a:r>
            <a:r>
              <a:rPr lang="en-US" dirty="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werkwijze</a:t>
            </a:r>
            <a:r>
              <a:rPr lang="en-US" dirty="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voor</a:t>
            </a:r>
            <a:r>
              <a:rPr lang="en-US" dirty="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LLO- en MBO-</a:t>
            </a:r>
            <a:r>
              <a:rPr lang="en-US" dirty="0" err="1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certificaten</a:t>
            </a:r>
            <a:endParaRPr lang="en-US" dirty="0">
              <a:solidFill>
                <a:srgbClr val="FFFFFF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  <a:p>
            <a:pPr marL="331059" lvl="1" indent="-165529" defTabSz="609630">
              <a:lnSpc>
                <a:spcPts val="2146"/>
              </a:lnSpc>
              <a:buFont typeface="Arial"/>
              <a:buChar char="•"/>
            </a:pPr>
            <a:r>
              <a:rPr lang="en-US" dirty="0" err="1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Vermoedens</a:t>
            </a:r>
            <a:r>
              <a:rPr lang="en-US" dirty="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melden</a:t>
            </a:r>
            <a:r>
              <a:rPr lang="en-US" dirty="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bij</a:t>
            </a:r>
            <a:r>
              <a:rPr lang="en-US" dirty="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SBB</a:t>
            </a:r>
          </a:p>
          <a:p>
            <a:pPr defTabSz="609630">
              <a:lnSpc>
                <a:spcPts val="2146"/>
              </a:lnSpc>
            </a:pPr>
            <a:endParaRPr lang="en-US" sz="1533" dirty="0">
              <a:solidFill>
                <a:srgbClr val="FFFFFF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  <a:p>
            <a:pPr defTabSz="609630">
              <a:lnSpc>
                <a:spcPts val="2146"/>
              </a:lnSpc>
            </a:pPr>
            <a:endParaRPr lang="en-US" sz="1533" dirty="0">
              <a:solidFill>
                <a:srgbClr val="FFFFFF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  <a:p>
            <a:pPr defTabSz="609630">
              <a:lnSpc>
                <a:spcPts val="2146"/>
              </a:lnSpc>
            </a:pPr>
            <a:endParaRPr lang="en-US" sz="1533" dirty="0">
              <a:solidFill>
                <a:srgbClr val="FFFFFF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  <a:p>
            <a:pPr defTabSz="609630">
              <a:lnSpc>
                <a:spcPts val="2146"/>
              </a:lnSpc>
              <a:spcBef>
                <a:spcPct val="0"/>
              </a:spcBef>
            </a:pPr>
            <a:endParaRPr lang="en-US" sz="1533" dirty="0">
              <a:solidFill>
                <a:srgbClr val="FFFFFF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983286" y="5966423"/>
            <a:ext cx="2251155" cy="521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146"/>
              </a:lnSpc>
              <a:spcBef>
                <a:spcPct val="0"/>
              </a:spcBef>
            </a:pPr>
            <a:r>
              <a:rPr lang="en-US" sz="1533" b="1" spc="76" dirty="0">
                <a:solidFill>
                  <a:srgbClr val="FFFFFF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SBB KLACHTFORMULIER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F662F3E9-9797-4A4E-A9D4-6C8FFA9156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jdelijke aanduiding voor dianummer 2" hidden="1">
            <a:extLst>
              <a:ext uri="{FF2B5EF4-FFF2-40B4-BE49-F238E27FC236}">
                <a16:creationId xmlns:a16="http://schemas.microsoft.com/office/drawing/2014/main" id="{C883B5FB-582F-833D-9FAE-1D61811843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338513AC-4B37-4016-88D1-EC7CCB7B74E7}" type="slidenum">
              <a:rPr lang="nl-NL" smtClean="0"/>
              <a:pPr>
                <a:spcAft>
                  <a:spcPts val="600"/>
                </a:spcAft>
              </a:pPr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7495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4A4E8E-3385-D0E3-6107-1339689C26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0444" y="1789207"/>
            <a:ext cx="9979971" cy="2166403"/>
          </a:xfrm>
        </p:spPr>
        <p:txBody>
          <a:bodyPr/>
          <a:lstStyle/>
          <a:p>
            <a:r>
              <a:rPr lang="nl-NL" dirty="0"/>
              <a:t>Tot slot</a:t>
            </a:r>
            <a:br>
              <a:rPr lang="nl-NL" dirty="0"/>
            </a:br>
            <a:br>
              <a:rPr lang="nl-NL" dirty="0"/>
            </a:br>
            <a:r>
              <a:rPr lang="nl-NL" dirty="0"/>
              <a:t>Tot slot</a:t>
            </a:r>
            <a:br>
              <a:rPr lang="nl-NL" dirty="0"/>
            </a:br>
            <a:r>
              <a:rPr lang="nl-NL" dirty="0"/>
              <a:t>en </a:t>
            </a:r>
            <a:br>
              <a:rPr lang="nl-NL" dirty="0"/>
            </a:br>
            <a:r>
              <a:rPr lang="nl-NL" dirty="0"/>
              <a:t>Zijn er nog vragen?</a:t>
            </a:r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D14617C7-5105-100E-A422-4619DE3D50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3630" y="3985591"/>
            <a:ext cx="8553600" cy="773130"/>
          </a:xfrm>
        </p:spPr>
        <p:txBody>
          <a:bodyPr/>
          <a:lstStyle/>
          <a:p>
            <a:r>
              <a:rPr lang="nl-NL" dirty="0"/>
              <a:t>Naam</a:t>
            </a:r>
          </a:p>
          <a:p>
            <a:r>
              <a:rPr lang="nl-NL" dirty="0"/>
              <a:t>(beroep/studie)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C57528B7-44F9-6342-0111-E334ABDA04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513AC-4B37-4016-88D1-EC7CCB7B74E7}" type="slidenum">
              <a:rPr lang="nl-NL" smtClean="0"/>
              <a:pPr/>
              <a:t>16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87275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80A47E-9D39-A15B-0BF4-F4313D73E5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4362" y="1305339"/>
            <a:ext cx="8553600" cy="1824169"/>
          </a:xfrm>
        </p:spPr>
        <p:txBody>
          <a:bodyPr/>
          <a:lstStyle/>
          <a:p>
            <a:r>
              <a:rPr lang="nl-NL" dirty="0"/>
              <a:t>Bedankt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5464F8B-0759-1AA9-519A-781EF72415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4361" y="3236843"/>
            <a:ext cx="8553600" cy="773130"/>
          </a:xfrm>
        </p:spPr>
        <p:txBody>
          <a:bodyPr/>
          <a:lstStyle/>
          <a:p>
            <a:r>
              <a:rPr lang="nl-NL" dirty="0"/>
              <a:t>Naam auteur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DBB47DF-C938-706A-70C7-0AE2343F24A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nl-NL" dirty="0"/>
              <a:t>contactgegevens</a:t>
            </a:r>
          </a:p>
        </p:txBody>
      </p:sp>
    </p:spTree>
    <p:extLst>
      <p:ext uri="{BB962C8B-B14F-4D97-AF65-F5344CB8AC3E}">
        <p14:creationId xmlns:p14="http://schemas.microsoft.com/office/powerpoint/2010/main" val="2170024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5F69B34-98D5-0BC8-0EE2-C46D0F2CE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4969" y="256675"/>
            <a:ext cx="5350514" cy="898358"/>
          </a:xfrm>
        </p:spPr>
        <p:txBody>
          <a:bodyPr/>
          <a:lstStyle/>
          <a:p>
            <a:r>
              <a:rPr lang="nl-NL" dirty="0"/>
              <a:t>Inhoudsopgave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F9FBA3D9-23ED-A0C8-EF99-26C1749BF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3928" y="1363579"/>
            <a:ext cx="5701555" cy="4748464"/>
          </a:xfrm>
        </p:spPr>
        <p:txBody>
          <a:bodyPr vert="horz" lIns="72000" tIns="36000" rIns="72000" bIns="36000" rtlCol="0" anchor="t">
            <a:noAutofit/>
          </a:bodyPr>
          <a:lstStyle/>
          <a:p>
            <a:pPr fontAlgn="base"/>
            <a:r>
              <a:rPr lang="nl-NL" sz="2400" dirty="0"/>
              <a:t>Opening  </a:t>
            </a:r>
          </a:p>
          <a:p>
            <a:pPr fontAlgn="base"/>
            <a:r>
              <a:rPr lang="nl-NL" sz="2400" dirty="0"/>
              <a:t>Voorstellen (nieuwe) onderwijsmanagers </a:t>
            </a:r>
          </a:p>
          <a:p>
            <a:pPr fontAlgn="base"/>
            <a:r>
              <a:rPr lang="nl-NL" sz="2400" dirty="0"/>
              <a:t>Mededelingen en overlegstructuur</a:t>
            </a:r>
          </a:p>
          <a:p>
            <a:pPr fontAlgn="base"/>
            <a:r>
              <a:rPr lang="nl-NL" sz="2400" dirty="0"/>
              <a:t>Uit praktijkwerkveldoverleg           3-2-2026  </a:t>
            </a:r>
          </a:p>
          <a:p>
            <a:pPr fontAlgn="base"/>
            <a:r>
              <a:rPr lang="nl-NL" sz="2400" dirty="0"/>
              <a:t>Stagefraude </a:t>
            </a:r>
            <a:r>
              <a:rPr lang="nl-NL" sz="2400" dirty="0" err="1"/>
              <a:t>irt</a:t>
            </a:r>
            <a:r>
              <a:rPr lang="nl-NL" sz="2400" dirty="0"/>
              <a:t> ZZP-</a:t>
            </a:r>
            <a:r>
              <a:rPr lang="nl-NL" sz="2400" dirty="0" err="1"/>
              <a:t>ers</a:t>
            </a:r>
            <a:endParaRPr lang="nl-NL" sz="2400" dirty="0"/>
          </a:p>
          <a:p>
            <a:pPr fontAlgn="base"/>
            <a:r>
              <a:rPr lang="nl-NL" sz="2400" dirty="0"/>
              <a:t>Rondvraag</a:t>
            </a:r>
          </a:p>
        </p:txBody>
      </p:sp>
      <p:pic>
        <p:nvPicPr>
          <p:cNvPr id="7" name="Afbeelding 6" descr="Afbeelding met Menselijk gezicht, persoon, glimlach, kleding&#10;&#10;Automatisch gegenereerde beschrijving">
            <a:extLst>
              <a:ext uri="{FF2B5EF4-FFF2-40B4-BE49-F238E27FC236}">
                <a16:creationId xmlns:a16="http://schemas.microsoft.com/office/drawing/2014/main" id="{41C00586-DA73-7E05-A326-915CD936BA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99" t="1770" b="1476"/>
          <a:stretch/>
        </p:blipFill>
        <p:spPr>
          <a:xfrm>
            <a:off x="-1" y="1"/>
            <a:ext cx="6113929" cy="6858000"/>
          </a:xfrm>
          <a:prstGeom prst="rect">
            <a:avLst/>
          </a:prstGeom>
        </p:spPr>
      </p:pic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42D8F210-8120-7148-4361-310825F9F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513AC-4B37-4016-88D1-EC7CCB7B74E7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22448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0D115E1-CE1F-6EAB-5AAD-A40E2E8D7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781" y="871488"/>
            <a:ext cx="10231640" cy="583686"/>
          </a:xfrm>
        </p:spPr>
        <p:txBody>
          <a:bodyPr/>
          <a:lstStyle/>
          <a:p>
            <a:r>
              <a:rPr lang="nl-NL" dirty="0"/>
              <a:t>2. Even voorstellen - Onderwijsmanagers Curio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1C527F8-7722-A5C4-2696-5284B2490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781" y="1776463"/>
            <a:ext cx="10231640" cy="3995072"/>
          </a:xfrm>
        </p:spPr>
        <p:txBody>
          <a:bodyPr vert="horz" lIns="72000" tIns="36000" rIns="72000" bIns="36000" rtlCol="0" anchor="t">
            <a:noAutofit/>
          </a:bodyPr>
          <a:lstStyle/>
          <a:p>
            <a:pPr marL="394970" lvl="1" indent="-394970"/>
            <a:r>
              <a:rPr lang="nl-NL" sz="2400" b="1" dirty="0">
                <a:solidFill>
                  <a:schemeClr val="accent3">
                    <a:lumMod val="50000"/>
                  </a:schemeClr>
                </a:solidFill>
                <a:cs typeface="Arial"/>
              </a:rPr>
              <a:t>Dorien Duindam - VP en VZ Roosendaal BOL en BBL</a:t>
            </a:r>
          </a:p>
          <a:p>
            <a:pPr marL="394970" lvl="1" indent="-394970"/>
            <a:r>
              <a:rPr lang="nl-NL" sz="2400" b="1" dirty="0">
                <a:solidFill>
                  <a:schemeClr val="accent3">
                    <a:lumMod val="50000"/>
                  </a:schemeClr>
                </a:solidFill>
                <a:cs typeface="Arial"/>
              </a:rPr>
              <a:t>Anne van Rossum - VP en VZ BBL Breda en VZ BOL Breda</a:t>
            </a:r>
          </a:p>
          <a:p>
            <a:pPr marL="394970" lvl="1" indent="-394970"/>
            <a:r>
              <a:rPr lang="nl-NL" sz="2400" b="1" dirty="0">
                <a:solidFill>
                  <a:schemeClr val="accent3">
                    <a:lumMod val="50000"/>
                  </a:schemeClr>
                </a:solidFill>
                <a:cs typeface="Arial"/>
              </a:rPr>
              <a:t>Annette Overbeeke - VP BOL Breda</a:t>
            </a:r>
          </a:p>
          <a:p>
            <a:pPr marL="394970" lvl="1" indent="-394970"/>
            <a:r>
              <a:rPr lang="nl-NL" sz="2400" b="1" dirty="0">
                <a:cs typeface="Arial"/>
              </a:rPr>
              <a:t>Annelies Postema – Maatschappelijke Zorg Breda</a:t>
            </a:r>
          </a:p>
          <a:p>
            <a:pPr marL="394970" lvl="1" indent="-394970"/>
            <a:r>
              <a:rPr lang="nl-NL" sz="2400" b="1" dirty="0">
                <a:solidFill>
                  <a:schemeClr val="accent3">
                    <a:lumMod val="50000"/>
                  </a:schemeClr>
                </a:solidFill>
                <a:cs typeface="Arial"/>
              </a:rPr>
              <a:t>Aimee Frishert – Helpende Zorg en Welzijn Roosendaal</a:t>
            </a:r>
          </a:p>
          <a:p>
            <a:pPr marL="394970" lvl="1" indent="-394970"/>
            <a:r>
              <a:rPr lang="nl-NL" sz="2400" b="1" dirty="0">
                <a:cs typeface="Arial"/>
              </a:rPr>
              <a:t>Lobke van der </a:t>
            </a:r>
            <a:r>
              <a:rPr lang="nl-NL" sz="2400" b="1" dirty="0" err="1">
                <a:cs typeface="Arial"/>
              </a:rPr>
              <a:t>Slagt</a:t>
            </a:r>
            <a:r>
              <a:rPr lang="nl-NL" sz="2400" b="1" dirty="0">
                <a:cs typeface="Arial"/>
              </a:rPr>
              <a:t> – Helpende Zorg en Welzijn Breda</a:t>
            </a:r>
            <a:endParaRPr lang="nl-NL" sz="2400" dirty="0">
              <a:cs typeface="Arial"/>
            </a:endParaRPr>
          </a:p>
        </p:txBody>
      </p: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A39DDC2-2BF6-C5F7-9C34-31FDF7D98F35}"/>
              </a:ext>
            </a:extLst>
          </p:cNvPr>
          <p:cNvCxnSpPr/>
          <p:nvPr/>
        </p:nvCxnSpPr>
        <p:spPr>
          <a:xfrm>
            <a:off x="959056" y="1548581"/>
            <a:ext cx="100188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8605048B-714B-CB32-09F0-EEE30558AD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513AC-4B37-4016-88D1-EC7CCB7B74E7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7250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8617801-9C6B-3036-532E-5A73B8A01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781" y="794622"/>
            <a:ext cx="10231640" cy="583686"/>
          </a:xfrm>
        </p:spPr>
        <p:txBody>
          <a:bodyPr/>
          <a:lstStyle/>
          <a:p>
            <a:r>
              <a:rPr lang="nl-NL" dirty="0"/>
              <a:t>3. Mededelingen – doorontwikkeling Curio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2A6BCFB4-8DD2-50C7-27E6-34F3A25BE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781" y="1776463"/>
            <a:ext cx="5149549" cy="3995072"/>
          </a:xfrm>
        </p:spPr>
        <p:txBody>
          <a:bodyPr/>
          <a:lstStyle/>
          <a:p>
            <a:pPr lvl="1"/>
            <a:r>
              <a:rPr lang="nl-NL" b="1" dirty="0"/>
              <a:t>Doorontwikkeling Curio</a:t>
            </a:r>
          </a:p>
          <a:p>
            <a:pPr lvl="1"/>
            <a:r>
              <a:rPr lang="nl-NL" dirty="0"/>
              <a:t>Per schooljaar 2026-2027</a:t>
            </a:r>
          </a:p>
          <a:p>
            <a:pPr lvl="1"/>
            <a:r>
              <a:rPr lang="nl-NL" dirty="0"/>
              <a:t>Vijf </a:t>
            </a:r>
            <a:r>
              <a:rPr lang="nl-NL" dirty="0" err="1"/>
              <a:t>Subregio’s</a:t>
            </a:r>
            <a:r>
              <a:rPr lang="nl-NL" dirty="0"/>
              <a:t>: C-U-R-I-O</a:t>
            </a:r>
          </a:p>
          <a:p>
            <a:pPr lvl="1"/>
            <a:r>
              <a:rPr lang="nl-NL" dirty="0"/>
              <a:t>U = ZW Roosendaal en I = ZW Breda</a:t>
            </a:r>
          </a:p>
          <a:p>
            <a:pPr lvl="1"/>
            <a:r>
              <a:rPr lang="nl-NL" dirty="0"/>
              <a:t>Nieuwe directeuren </a:t>
            </a:r>
          </a:p>
          <a:p>
            <a:pPr lvl="2"/>
            <a:r>
              <a:rPr lang="nl-NL" dirty="0"/>
              <a:t>Daniëlle </a:t>
            </a:r>
            <a:r>
              <a:rPr lang="nl-NL" dirty="0" err="1"/>
              <a:t>Bennenk</a:t>
            </a:r>
            <a:r>
              <a:rPr lang="nl-NL" dirty="0"/>
              <a:t> en Adrian van Tilburg</a:t>
            </a:r>
          </a:p>
          <a:p>
            <a:pPr lvl="2"/>
            <a:r>
              <a:rPr lang="nl-NL" dirty="0"/>
              <a:t>Stan van Alphen en Monique aan den Boom</a:t>
            </a:r>
          </a:p>
          <a:p>
            <a:pPr marL="396000" lvl="2" indent="0">
              <a:buNone/>
            </a:pPr>
            <a:endParaRPr lang="nl-NL" dirty="0"/>
          </a:p>
          <a:p>
            <a:pPr lvl="2"/>
            <a:endParaRPr lang="nl-NL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322CA62-7349-2301-88AF-10EB3C7C250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179671" y="1776463"/>
            <a:ext cx="5038164" cy="3995072"/>
          </a:xfrm>
        </p:spPr>
        <p:txBody>
          <a:bodyPr/>
          <a:lstStyle/>
          <a:p>
            <a:pPr lvl="1"/>
            <a:r>
              <a:rPr lang="nl-NL" dirty="0"/>
              <a:t>Waarom van sector naar </a:t>
            </a:r>
            <a:r>
              <a:rPr lang="nl-NL" dirty="0" err="1"/>
              <a:t>subregio’s</a:t>
            </a:r>
            <a:r>
              <a:rPr lang="nl-NL" dirty="0"/>
              <a:t>? </a:t>
            </a:r>
          </a:p>
          <a:p>
            <a:pPr lvl="2"/>
            <a:r>
              <a:rPr lang="nl-NL" sz="1800" dirty="0"/>
              <a:t>Intensiever samenwerking werkveld</a:t>
            </a:r>
          </a:p>
          <a:p>
            <a:pPr lvl="2"/>
            <a:r>
              <a:rPr lang="nl-NL" sz="1800" dirty="0"/>
              <a:t>Toekomstbestendig</a:t>
            </a:r>
          </a:p>
          <a:p>
            <a:pPr lvl="2"/>
            <a:r>
              <a:rPr lang="nl-NL" sz="1800" dirty="0"/>
              <a:t>Verticale doorstroom verbeteren</a:t>
            </a:r>
          </a:p>
          <a:p>
            <a:pPr lvl="2"/>
            <a:r>
              <a:rPr lang="nl-NL" sz="1800" dirty="0"/>
              <a:t>Efficiënter samenwerken</a:t>
            </a:r>
          </a:p>
          <a:p>
            <a:pPr lvl="3"/>
            <a:r>
              <a:rPr lang="nl-NL" sz="1800" dirty="0"/>
              <a:t>	Dalende studentaantallen</a:t>
            </a:r>
          </a:p>
          <a:p>
            <a:pPr lvl="3"/>
            <a:r>
              <a:rPr lang="nl-NL" sz="1800" dirty="0"/>
              <a:t>	Tekort aan docenten</a:t>
            </a:r>
          </a:p>
          <a:p>
            <a:pPr lvl="3"/>
            <a:r>
              <a:rPr lang="nl-NL" sz="1800" dirty="0"/>
              <a:t>	Huisvesting</a:t>
            </a:r>
          </a:p>
          <a:p>
            <a:pPr lvl="2"/>
            <a:r>
              <a:rPr lang="nl-NL" sz="1800" dirty="0"/>
              <a:t>Sturing en ondersteuning dicht bij de prakrijk!</a:t>
            </a:r>
          </a:p>
          <a:p>
            <a:pPr lvl="2"/>
            <a:r>
              <a:rPr lang="nl-NL" sz="1800" dirty="0"/>
              <a:t>Kwaliteitsbehoud en -verbetering</a:t>
            </a:r>
            <a:endParaRPr lang="nl-NL" dirty="0"/>
          </a:p>
          <a:p>
            <a:pPr marL="0" lvl="1" indent="0">
              <a:buNone/>
            </a:pPr>
            <a:endParaRPr lang="nl-NL" dirty="0"/>
          </a:p>
        </p:txBody>
      </p: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A39DDC2-2BF6-C5F7-9C34-31FDF7D98F35}"/>
              </a:ext>
            </a:extLst>
          </p:cNvPr>
          <p:cNvCxnSpPr/>
          <p:nvPr/>
        </p:nvCxnSpPr>
        <p:spPr>
          <a:xfrm>
            <a:off x="959056" y="1548581"/>
            <a:ext cx="100188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A34066AF-23D3-00EF-B866-E9CE4236AD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8513AC-4B37-4016-88D1-EC7CCB7B74E7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0043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FE57B8-F901-86F8-9762-F16C7433D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grafiek 2">
            <a:extLst>
              <a:ext uri="{FF2B5EF4-FFF2-40B4-BE49-F238E27FC236}">
                <a16:creationId xmlns:a16="http://schemas.microsoft.com/office/drawing/2014/main" id="{43474F0B-F01C-9649-AAF6-B952FAAEF78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092DAD6-9510-485B-5E7A-8C867AC768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8513AC-4B37-4016-88D1-EC7CCB7B74E7}" type="slidenum">
              <a:rPr lang="nl-NL" smtClean="0"/>
              <a:pPr/>
              <a:t>5</a:t>
            </a:fld>
            <a:endParaRPr lang="nl-NL" dirty="0"/>
          </a:p>
        </p:txBody>
      </p:sp>
      <p:pic>
        <p:nvPicPr>
          <p:cNvPr id="6" name="Afbeelding 5" descr="Afbeelding met tekst, kaart, schermopname, diagram&#10;&#10;Door AI gegenereerde inhoud is mogelijk onjuist.">
            <a:extLst>
              <a:ext uri="{FF2B5EF4-FFF2-40B4-BE49-F238E27FC236}">
                <a16:creationId xmlns:a16="http://schemas.microsoft.com/office/drawing/2014/main" id="{14D7BFEE-9F6B-5454-CF25-8823143F2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833" y="500028"/>
            <a:ext cx="9769570" cy="543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544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C06E8D-CAEB-965C-1219-5321DDFDA5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7C234B-26C6-7CDF-2EA6-2EF49C9A8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grafiek 2">
            <a:extLst>
              <a:ext uri="{FF2B5EF4-FFF2-40B4-BE49-F238E27FC236}">
                <a16:creationId xmlns:a16="http://schemas.microsoft.com/office/drawing/2014/main" id="{D19D4BB7-049B-6883-6648-62A05AF460C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E4A9E2C-88B5-0AB0-4BF6-2A96C11D93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8513AC-4B37-4016-88D1-EC7CCB7B74E7}" type="slidenum">
              <a:rPr lang="nl-NL" smtClean="0"/>
              <a:pPr/>
              <a:t>6</a:t>
            </a:fld>
            <a:endParaRPr lang="nl-NL" dirty="0"/>
          </a:p>
        </p:txBody>
      </p:sp>
      <p:pic>
        <p:nvPicPr>
          <p:cNvPr id="7" name="Afbeelding 6" descr="Afbeelding met tekst, schermopname, diagram, kaart&#10;&#10;Door AI gegenereerde inhoud is mogelijk onjuist.">
            <a:extLst>
              <a:ext uri="{FF2B5EF4-FFF2-40B4-BE49-F238E27FC236}">
                <a16:creationId xmlns:a16="http://schemas.microsoft.com/office/drawing/2014/main" id="{71BCC3C7-6EFB-9E28-8DE4-A62E22005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919" y="500028"/>
            <a:ext cx="9587167" cy="543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248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5A2A7C84-0C1B-3C72-19AE-41DB3D4F59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12550" y="935884"/>
            <a:ext cx="570914" cy="395747"/>
          </a:xfrm>
          <a:prstGeom prst="rect">
            <a:avLst/>
          </a:prstGeom>
        </p:spPr>
      </p:pic>
      <p:pic>
        <p:nvPicPr>
          <p:cNvPr id="10" name="Tijdelijke aanduiding voor afbeelding 9" descr="Afbeelding met persoon, overdekt, kleding, Menselijk gezicht&#10;&#10;Automatisch gegenereerde beschrijving">
            <a:extLst>
              <a:ext uri="{FF2B5EF4-FFF2-40B4-BE49-F238E27FC236}">
                <a16:creationId xmlns:a16="http://schemas.microsoft.com/office/drawing/2014/main" id="{59174918-5CEA-94D5-6E3C-256D248D46D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/>
          <a:srcRect t="37" b="37"/>
          <a:stretch/>
        </p:blipFill>
        <p:spPr>
          <a:xfrm>
            <a:off x="0" y="0"/>
            <a:ext cx="4076700" cy="6857997"/>
          </a:xfr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E13C6E5E-A706-2648-196C-C55469232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1881" y="871488"/>
            <a:ext cx="7048993" cy="583686"/>
          </a:xfrm>
        </p:spPr>
        <p:txBody>
          <a:bodyPr/>
          <a:lstStyle/>
          <a:p>
            <a:r>
              <a:rPr lang="nl-NL" dirty="0"/>
              <a:t>            3. Overlegstructuur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0FECD59D-F851-6BDA-2882-A4B3055C7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1881" y="1776463"/>
            <a:ext cx="6492539" cy="3995072"/>
          </a:xfrm>
        </p:spPr>
        <p:txBody>
          <a:bodyPr/>
          <a:lstStyle/>
          <a:p>
            <a:pPr marL="0" lvl="1" indent="0">
              <a:buNone/>
            </a:pPr>
            <a:endParaRPr lang="nl-NL" dirty="0"/>
          </a:p>
          <a:p>
            <a:pPr lvl="1"/>
            <a:r>
              <a:rPr lang="nl-NL" dirty="0"/>
              <a:t>Bestuurlijk – Tactisch - Operationeel </a:t>
            </a:r>
          </a:p>
          <a:p>
            <a:pPr marL="0" lvl="1" indent="0">
              <a:buNone/>
            </a:pPr>
            <a:r>
              <a:rPr lang="nl-NL" dirty="0"/>
              <a:t>		VS</a:t>
            </a:r>
          </a:p>
          <a:p>
            <a:pPr lvl="1"/>
            <a:r>
              <a:rPr lang="nl-NL" dirty="0"/>
              <a:t>Praktijkopleiders bijeenkomsten (workshops)</a:t>
            </a:r>
          </a:p>
          <a:p>
            <a:pPr lvl="1"/>
            <a:r>
              <a:rPr lang="nl-NL" dirty="0"/>
              <a:t>Werkveldbijeenkomsten (online en fysiek)</a:t>
            </a:r>
          </a:p>
          <a:p>
            <a:pPr lvl="1"/>
            <a:r>
              <a:rPr lang="nl-NL" dirty="0"/>
              <a:t>WOZO (online en fysiek)</a:t>
            </a:r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EC8AD70E-FAE4-96D1-70AD-52EC138BBC3A}"/>
              </a:ext>
            </a:extLst>
          </p:cNvPr>
          <p:cNvCxnSpPr/>
          <p:nvPr/>
        </p:nvCxnSpPr>
        <p:spPr>
          <a:xfrm>
            <a:off x="5112703" y="1548581"/>
            <a:ext cx="5940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30C9D168-280D-C69F-ED26-06E9C65068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8513AC-4B37-4016-88D1-EC7CCB7B74E7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47078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FBC5CD1-9FEA-0F8B-6EF1-A8CB67A0B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013" y="964895"/>
            <a:ext cx="10231640" cy="583686"/>
          </a:xfrm>
        </p:spPr>
        <p:txBody>
          <a:bodyPr/>
          <a:lstStyle/>
          <a:p>
            <a:r>
              <a:rPr lang="nl-NL" dirty="0"/>
              <a:t>Voorstel</a:t>
            </a: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5A5AC780-70AE-3078-D9EE-C3C43667BBED}"/>
              </a:ext>
            </a:extLst>
          </p:cNvPr>
          <p:cNvCxnSpPr/>
          <p:nvPr/>
        </p:nvCxnSpPr>
        <p:spPr>
          <a:xfrm>
            <a:off x="959056" y="1548581"/>
            <a:ext cx="100188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7CB4006D-C5FF-85FF-005F-51D84A3633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513AC-4B37-4016-88D1-EC7CCB7B74E7}" type="slidenum">
              <a:rPr lang="nl-NL" smtClean="0"/>
              <a:pPr/>
              <a:t>8</a:t>
            </a:fld>
            <a:endParaRPr lang="nl-NL" dirty="0"/>
          </a:p>
        </p:txBody>
      </p:sp>
      <p:graphicFrame>
        <p:nvGraphicFramePr>
          <p:cNvPr id="9" name="Tijdelijke aanduiding voor inhoud 8">
            <a:extLst>
              <a:ext uri="{FF2B5EF4-FFF2-40B4-BE49-F238E27FC236}">
                <a16:creationId xmlns:a16="http://schemas.microsoft.com/office/drawing/2014/main" id="{EB0B8DCD-B68F-DDF7-5163-E7B058EAD9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1628066"/>
              </p:ext>
            </p:extLst>
          </p:nvPr>
        </p:nvGraphicFramePr>
        <p:xfrm>
          <a:off x="417095" y="128337"/>
          <a:ext cx="11470104" cy="6582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4290">
                  <a:extLst>
                    <a:ext uri="{9D8B030D-6E8A-4147-A177-3AD203B41FA5}">
                      <a16:colId xmlns:a16="http://schemas.microsoft.com/office/drawing/2014/main" val="3770640307"/>
                    </a:ext>
                  </a:extLst>
                </a:gridCol>
                <a:gridCol w="2173751">
                  <a:extLst>
                    <a:ext uri="{9D8B030D-6E8A-4147-A177-3AD203B41FA5}">
                      <a16:colId xmlns:a16="http://schemas.microsoft.com/office/drawing/2014/main" val="1610290733"/>
                    </a:ext>
                  </a:extLst>
                </a:gridCol>
                <a:gridCol w="2294021">
                  <a:extLst>
                    <a:ext uri="{9D8B030D-6E8A-4147-A177-3AD203B41FA5}">
                      <a16:colId xmlns:a16="http://schemas.microsoft.com/office/drawing/2014/main" val="2657253631"/>
                    </a:ext>
                  </a:extLst>
                </a:gridCol>
                <a:gridCol w="2294021">
                  <a:extLst>
                    <a:ext uri="{9D8B030D-6E8A-4147-A177-3AD203B41FA5}">
                      <a16:colId xmlns:a16="http://schemas.microsoft.com/office/drawing/2014/main" val="2615501771"/>
                    </a:ext>
                  </a:extLst>
                </a:gridCol>
                <a:gridCol w="2294021">
                  <a:extLst>
                    <a:ext uri="{9D8B030D-6E8A-4147-A177-3AD203B41FA5}">
                      <a16:colId xmlns:a16="http://schemas.microsoft.com/office/drawing/2014/main" val="1449811353"/>
                    </a:ext>
                  </a:extLst>
                </a:gridCol>
              </a:tblGrid>
              <a:tr h="62348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00"/>
                        </a:lnSpc>
                        <a:buNone/>
                      </a:pPr>
                      <a:endParaRPr lang="nl-NL" b="1" i="0" dirty="0">
                        <a:effectLst/>
                        <a:latin typeface="+mn-lt"/>
                      </a:endParaRPr>
                    </a:p>
                    <a:p>
                      <a:pPr algn="l" rtl="0" fontAlgn="base">
                        <a:lnSpc>
                          <a:spcPts val="1200"/>
                        </a:lnSpc>
                        <a:buNone/>
                      </a:pPr>
                      <a:r>
                        <a:rPr lang="nl-NL" b="1" i="0" dirty="0">
                          <a:effectLst/>
                          <a:latin typeface="+mn-lt"/>
                        </a:rPr>
                        <a:t>Doel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Frequentie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Genodigden Curio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Genodigden werkveld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4127054"/>
                  </a:ext>
                </a:extLst>
              </a:tr>
              <a:tr h="1425103">
                <a:tc>
                  <a:txBody>
                    <a:bodyPr/>
                    <a:lstStyle/>
                    <a:p>
                      <a:r>
                        <a:rPr lang="nl-NL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Werkveld-bijeenkomsten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nl-NL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Operationeel - </a:t>
                      </a:r>
                    </a:p>
                    <a:p>
                      <a:pPr rtl="0" fontAlgn="base"/>
                      <a:r>
                        <a:rPr lang="nl-NL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Inspireren en opleiden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2 - 4 per jaar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nl-NL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BPV begeleiders </a:t>
                      </a:r>
                    </a:p>
                    <a:p>
                      <a:pPr rtl="0" fontAlgn="base"/>
                      <a:r>
                        <a:rPr lang="nl-NL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BPV portefeuillehouders 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nl-NL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Werk-begeleiders </a:t>
                      </a:r>
                    </a:p>
                    <a:p>
                      <a:pPr rtl="0" fontAlgn="base"/>
                      <a:r>
                        <a:rPr lang="nl-NL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Praktijk-opleiders 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1306603"/>
                  </a:ext>
                </a:extLst>
              </a:tr>
              <a:tr h="1425103">
                <a:tc>
                  <a:txBody>
                    <a:bodyPr/>
                    <a:lstStyle/>
                    <a:p>
                      <a:r>
                        <a:rPr lang="nl-NL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Praktijkopleiders-bijeenkomsten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nl-NL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Tactisch - </a:t>
                      </a:r>
                    </a:p>
                    <a:p>
                      <a:pPr rtl="0" fontAlgn="base"/>
                      <a:r>
                        <a:rPr lang="nl-NL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Optimaliseren samenwerking (inhoud en proces)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4 – 6 per jaar</a:t>
                      </a:r>
                    </a:p>
                    <a:p>
                      <a:r>
                        <a:rPr lang="nl-NL" dirty="0"/>
                        <a:t>(plus nodige werkgroepjes)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BPV 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portefeuille-houders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nl-NL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Praktijk- </a:t>
                      </a:r>
                    </a:p>
                    <a:p>
                      <a:pPr rtl="0" fontAlgn="base"/>
                      <a:r>
                        <a:rPr lang="nl-NL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opleiders 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6784781"/>
                  </a:ext>
                </a:extLst>
              </a:tr>
              <a:tr h="1319952">
                <a:tc>
                  <a:txBody>
                    <a:bodyPr/>
                    <a:lstStyle/>
                    <a:p>
                      <a:pPr rtl="0" fontAlgn="base"/>
                      <a:r>
                        <a:rPr lang="nl-NL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Werkveld-adviesraad  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nl-NL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Strategisch - </a:t>
                      </a:r>
                    </a:p>
                    <a:p>
                      <a:pPr rtl="0" fontAlgn="base"/>
                      <a:endParaRPr lang="nl-NL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0" fontAlgn="base"/>
                      <a:r>
                        <a:rPr lang="nl-NL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(adviserend en</a:t>
                      </a:r>
                    </a:p>
                    <a:p>
                      <a:pPr rtl="0" fontAlgn="base"/>
                      <a:r>
                        <a:rPr lang="nl-NL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agenda </a:t>
                      </a:r>
                      <a:r>
                        <a:rPr lang="nl-NL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settend</a:t>
                      </a:r>
                      <a:r>
                        <a:rPr lang="nl-NL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 </a:t>
                      </a:r>
                    </a:p>
                    <a:p>
                      <a:pPr algn="l" rtl="0" fontAlgn="base">
                        <a:lnSpc>
                          <a:spcPts val="1200"/>
                        </a:lnSpc>
                        <a:buNone/>
                      </a:pPr>
                      <a:endParaRPr lang="nl-NL" b="0" i="0" dirty="0"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 per jaar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Managers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Managers 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2418769"/>
                  </a:ext>
                </a:extLst>
              </a:tr>
              <a:tr h="1692310">
                <a:tc>
                  <a:txBody>
                    <a:bodyPr/>
                    <a:lstStyle/>
                    <a:p>
                      <a:r>
                        <a:rPr lang="nl-NL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Bestuurlijk overleg 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00"/>
                        </a:lnSpc>
                        <a:buNone/>
                      </a:pPr>
                      <a:endParaRPr lang="nl-NL" b="0" i="0" dirty="0">
                        <a:effectLst/>
                        <a:latin typeface="+mn-lt"/>
                      </a:endParaRPr>
                    </a:p>
                    <a:p>
                      <a:pPr algn="l" rtl="0" fontAlgn="base">
                        <a:lnSpc>
                          <a:spcPts val="1200"/>
                        </a:lnSpc>
                        <a:buNone/>
                      </a:pPr>
                      <a:r>
                        <a:rPr lang="nl-NL" b="0" i="0" dirty="0">
                          <a:effectLst/>
                          <a:latin typeface="+mn-lt"/>
                        </a:rPr>
                        <a:t>Strategisch –</a:t>
                      </a:r>
                    </a:p>
                    <a:p>
                      <a:pPr algn="l" rtl="0" fontAlgn="base">
                        <a:lnSpc>
                          <a:spcPts val="1200"/>
                        </a:lnSpc>
                        <a:buNone/>
                      </a:pPr>
                      <a:endParaRPr lang="nl-NL" b="0" i="0" dirty="0">
                        <a:effectLst/>
                        <a:latin typeface="+mn-lt"/>
                      </a:endParaRPr>
                    </a:p>
                    <a:p>
                      <a:pPr algn="l" rtl="0" fontAlgn="base">
                        <a:lnSpc>
                          <a:spcPts val="1200"/>
                        </a:lnSpc>
                        <a:buNone/>
                      </a:pPr>
                      <a:r>
                        <a:rPr lang="nl-NL" b="0" i="0" dirty="0">
                          <a:effectLst/>
                          <a:latin typeface="+mn-lt"/>
                        </a:rPr>
                        <a:t>(besluitvormend)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 per jaar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nl-NL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Directie </a:t>
                      </a:r>
                    </a:p>
                    <a:p>
                      <a:pPr rtl="0" fontAlgn="base"/>
                      <a:r>
                        <a:rPr lang="nl-NL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Bestuur </a:t>
                      </a:r>
                    </a:p>
                    <a:p>
                      <a:pPr rtl="0" fontAlgn="base"/>
                      <a:r>
                        <a:rPr lang="nl-NL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rtl="0" fontAlgn="base"/>
                      <a:r>
                        <a:rPr lang="nl-NL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 uitnodiging: </a:t>
                      </a:r>
                    </a:p>
                    <a:p>
                      <a:pPr rtl="0" fontAlgn="base"/>
                      <a:r>
                        <a:rPr lang="nl-NL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projectleiders 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nl-NL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Directie </a:t>
                      </a:r>
                    </a:p>
                    <a:p>
                      <a:pPr rtl="0" fontAlgn="base"/>
                      <a:r>
                        <a:rPr lang="nl-NL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Bestuur </a:t>
                      </a:r>
                    </a:p>
                    <a:p>
                      <a:pPr rtl="0" fontAlgn="base"/>
                      <a:r>
                        <a:rPr lang="nl-NL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rtl="0" fontAlgn="base"/>
                      <a:r>
                        <a:rPr lang="nl-NL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 uitnodiging: </a:t>
                      </a:r>
                    </a:p>
                    <a:p>
                      <a:pPr rtl="0" fontAlgn="base"/>
                      <a:r>
                        <a:rPr lang="nl-NL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projectleiders 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58338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4379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996A7B-2D5D-6E07-3D1E-7F2A33B2A6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F06B718B-52BD-C10F-DA9E-98166A4D7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781" y="871488"/>
            <a:ext cx="10231640" cy="583686"/>
          </a:xfrm>
        </p:spPr>
        <p:txBody>
          <a:bodyPr/>
          <a:lstStyle/>
          <a:p>
            <a:r>
              <a:rPr lang="nl-NL" dirty="0"/>
              <a:t>3. Mededelingen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9A54464-9A3D-09EA-6BFC-CE950278E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781" y="1776463"/>
            <a:ext cx="10231640" cy="3995072"/>
          </a:xfrm>
        </p:spPr>
        <p:txBody>
          <a:bodyPr vert="horz" lIns="72000" tIns="36000" rIns="72000" bIns="36000" rtlCol="0" anchor="t">
            <a:noAutofit/>
          </a:bodyPr>
          <a:lstStyle/>
          <a:p>
            <a:pPr marL="394970" lvl="1" indent="-394970"/>
            <a:r>
              <a:rPr lang="nl-NL" sz="2400" dirty="0">
                <a:cs typeface="Arial"/>
              </a:rPr>
              <a:t>2 juni 2026 Werkveldbijeenkomst PBV Zorg en Welzijn op de Biesdonkweg in Breda. Thema: Begeleiden van studenten op de werkvloer (</a:t>
            </a:r>
            <a:r>
              <a:rPr lang="nl-NL" sz="2400" dirty="0" err="1">
                <a:cs typeface="Arial"/>
              </a:rPr>
              <a:t>Kürsad</a:t>
            </a:r>
            <a:r>
              <a:rPr lang="nl-NL" sz="2400" dirty="0">
                <a:cs typeface="Arial"/>
              </a:rPr>
              <a:t>)</a:t>
            </a:r>
          </a:p>
          <a:p>
            <a:pPr marL="394970" lvl="1" indent="-394970"/>
            <a:r>
              <a:rPr lang="nl-NL" sz="2400" dirty="0">
                <a:cs typeface="Arial"/>
              </a:rPr>
              <a:t>Praktijk BBL N2 (Ankie)</a:t>
            </a:r>
          </a:p>
          <a:p>
            <a:pPr marL="394970" lvl="1" indent="-394970"/>
            <a:endParaRPr lang="nl-NL" sz="2400" dirty="0">
              <a:cs typeface="Arial"/>
            </a:endParaRPr>
          </a:p>
          <a:p>
            <a:pPr marL="394970" lvl="1" indent="-394970"/>
            <a:endParaRPr lang="nl-NL" sz="2400" dirty="0">
              <a:cs typeface="Arial"/>
            </a:endParaRPr>
          </a:p>
          <a:p>
            <a:pPr marL="394970" lvl="1" indent="-394970"/>
            <a:endParaRPr lang="nl-NL" sz="2400" dirty="0">
              <a:cs typeface="Arial"/>
            </a:endParaRPr>
          </a:p>
        </p:txBody>
      </p: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F8572F57-DABA-BFD4-F4CA-285C0A6EFE93}"/>
              </a:ext>
            </a:extLst>
          </p:cNvPr>
          <p:cNvCxnSpPr/>
          <p:nvPr/>
        </p:nvCxnSpPr>
        <p:spPr>
          <a:xfrm>
            <a:off x="959056" y="1548581"/>
            <a:ext cx="100188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A6B94FF8-ACB0-CF36-6F11-2F58BDD043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513AC-4B37-4016-88D1-EC7CCB7B74E7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48832197"/>
      </p:ext>
    </p:extLst>
  </p:cSld>
  <p:clrMapOvr>
    <a:masterClrMapping/>
  </p:clrMapOvr>
</p:sld>
</file>

<file path=ppt/theme/theme1.xml><?xml version="1.0" encoding="utf-8"?>
<a:theme xmlns:a="http://schemas.openxmlformats.org/drawingml/2006/main" name="Curio sjabloon Licht roze - Bruin">
  <a:themeElements>
    <a:clrScheme name="Curio">
      <a:dk1>
        <a:srgbClr val="223161"/>
      </a:dk1>
      <a:lt1>
        <a:srgbClr val="FFFFFF"/>
      </a:lt1>
      <a:dk2>
        <a:srgbClr val="223161"/>
      </a:dk2>
      <a:lt2>
        <a:srgbClr val="FFFFFF"/>
      </a:lt2>
      <a:accent1>
        <a:srgbClr val="F8B0CD"/>
      </a:accent1>
      <a:accent2>
        <a:srgbClr val="FFCC00"/>
      </a:accent2>
      <a:accent3>
        <a:srgbClr val="C1ED0C"/>
      </a:accent3>
      <a:accent4>
        <a:srgbClr val="660404"/>
      </a:accent4>
      <a:accent5>
        <a:srgbClr val="03357C"/>
      </a:accent5>
      <a:accent6>
        <a:srgbClr val="69197C"/>
      </a:accent6>
      <a:hlink>
        <a:srgbClr val="000000"/>
      </a:hlink>
      <a:folHlink>
        <a:srgbClr val="000000"/>
      </a:folHlink>
    </a:clrScheme>
    <a:fontScheme name="Curio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urio PowerPoint sjabloon Arial - 3mb concept3.potx" id="{0C7A7242-EA27-434E-906F-8C7421D7619F}" vid="{87250E4D-C224-410A-A557-D3DFD58B3D22}"/>
    </a:ext>
  </a:extLst>
</a:theme>
</file>

<file path=ppt/theme/theme2.xml><?xml version="1.0" encoding="utf-8"?>
<a:theme xmlns:a="http://schemas.openxmlformats.org/drawingml/2006/main" name="Curio sjabloon Geel - Donkerblauw">
  <a:themeElements>
    <a:clrScheme name="Curio">
      <a:dk1>
        <a:srgbClr val="223161"/>
      </a:dk1>
      <a:lt1>
        <a:srgbClr val="FFFFFF"/>
      </a:lt1>
      <a:dk2>
        <a:srgbClr val="223161"/>
      </a:dk2>
      <a:lt2>
        <a:srgbClr val="FFFFFF"/>
      </a:lt2>
      <a:accent1>
        <a:srgbClr val="F8B0CD"/>
      </a:accent1>
      <a:accent2>
        <a:srgbClr val="FFCC00"/>
      </a:accent2>
      <a:accent3>
        <a:srgbClr val="C1ED0C"/>
      </a:accent3>
      <a:accent4>
        <a:srgbClr val="660404"/>
      </a:accent4>
      <a:accent5>
        <a:srgbClr val="03357C"/>
      </a:accent5>
      <a:accent6>
        <a:srgbClr val="69197C"/>
      </a:accent6>
      <a:hlink>
        <a:srgbClr val="000000"/>
      </a:hlink>
      <a:folHlink>
        <a:srgbClr val="000000"/>
      </a:folHlink>
    </a:clrScheme>
    <a:fontScheme name="Curio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urio PowerPoint sjabloon Arial - 3mb concept3.potx" id="{0C7A7242-EA27-434E-906F-8C7421D7619F}" vid="{C9113F94-3FBF-423C-BE17-51AAF030532B}"/>
    </a:ext>
  </a:extLst>
</a:theme>
</file>

<file path=ppt/theme/theme3.xml><?xml version="1.0" encoding="utf-8"?>
<a:theme xmlns:a="http://schemas.openxmlformats.org/drawingml/2006/main" name="Curio sjabloon Donkerpaars - Lichtgroen">
  <a:themeElements>
    <a:clrScheme name="Curio">
      <a:dk1>
        <a:srgbClr val="223161"/>
      </a:dk1>
      <a:lt1>
        <a:srgbClr val="FFFFFF"/>
      </a:lt1>
      <a:dk2>
        <a:srgbClr val="223161"/>
      </a:dk2>
      <a:lt2>
        <a:srgbClr val="FFFFFF"/>
      </a:lt2>
      <a:accent1>
        <a:srgbClr val="F8B0CD"/>
      </a:accent1>
      <a:accent2>
        <a:srgbClr val="FFCC00"/>
      </a:accent2>
      <a:accent3>
        <a:srgbClr val="C1ED0C"/>
      </a:accent3>
      <a:accent4>
        <a:srgbClr val="660404"/>
      </a:accent4>
      <a:accent5>
        <a:srgbClr val="03357C"/>
      </a:accent5>
      <a:accent6>
        <a:srgbClr val="69197C"/>
      </a:accent6>
      <a:hlink>
        <a:srgbClr val="000000"/>
      </a:hlink>
      <a:folHlink>
        <a:srgbClr val="000000"/>
      </a:folHlink>
    </a:clrScheme>
    <a:fontScheme name="Curio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urio PowerPoint sjabloon Arial - 3mb concept3.potx" id="{0C7A7242-EA27-434E-906F-8C7421D7619F}" vid="{004F6A3C-47F4-4047-A588-6E7CBD47FCB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fbeelding" ma:contentTypeID="0x01010200E0986CA5184C2D48A6AF77AD28E5694E" ma:contentTypeVersion="15" ma:contentTypeDescription="Een afbeelding of foto uploaden." ma:contentTypeScope="" ma:versionID="15dbc629f3602c359e3902b98b309efa">
  <xsd:schema xmlns:xsd="http://www.w3.org/2001/XMLSchema" xmlns:xs="http://www.w3.org/2001/XMLSchema" xmlns:p="http://schemas.microsoft.com/office/2006/metadata/properties" xmlns:ns1="http://schemas.microsoft.com/sharepoint/v3" xmlns:ns2="acc15117-e32f-4132-8c76-16843b8a14fe" xmlns:ns3="a75ccad8-78cf-40ad-b6f7-a1c91b4ab793" targetNamespace="http://schemas.microsoft.com/office/2006/metadata/properties" ma:root="true" ma:fieldsID="e75516819e8d79427b96baa3aa96b158" ns1:_="" ns2:_="" ns3:_="">
    <xsd:import namespace="http://schemas.microsoft.com/sharepoint/v3"/>
    <xsd:import namespace="acc15117-e32f-4132-8c76-16843b8a14fe"/>
    <xsd:import namespace="a75ccad8-78cf-40ad-b6f7-a1c91b4ab793"/>
    <xsd:element name="properties">
      <xsd:complexType>
        <xsd:sequence>
          <xsd:element name="documentManagement">
            <xsd:complexType>
              <xsd:all>
                <xsd:element ref="ns1:ImageWidth" minOccurs="0"/>
                <xsd:element ref="ns1:ImageHeight" minOccurs="0"/>
                <xsd:element ref="ns1:ImageCreateDate" minOccurs="0"/>
                <xsd:element ref="ns1:Description" minOccurs="0"/>
                <xsd:element ref="ns1:ThumbnailExists" minOccurs="0"/>
                <xsd:element ref="ns1:PreviewExists" minOccurs="0"/>
                <xsd:element ref="ns1:AlternateThumbnailUrl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ImageWidth" ma:index="11" nillable="true" ma:displayName="Breedte van afbeelding" ma:internalName="ImageWidth" ma:readOnly="true">
      <xsd:simpleType>
        <xsd:restriction base="dms:Unknown"/>
      </xsd:simpleType>
    </xsd:element>
    <xsd:element name="ImageHeight" ma:index="12" nillable="true" ma:displayName="Hoogte van afbeelding" ma:internalName="ImageHeight" ma:readOnly="true">
      <xsd:simpleType>
        <xsd:restriction base="dms:Unknown"/>
      </xsd:simpleType>
    </xsd:element>
    <xsd:element name="ImageCreateDate" ma:index="13" nillable="true" ma:displayName="Afbeelding gemaakt op" ma:format="DateTime" ma:hidden="true" ma:internalName="ImageCreateDate">
      <xsd:simpleType>
        <xsd:restriction base="dms:DateTime"/>
      </xsd:simpleType>
    </xsd:element>
    <xsd:element name="Description" ma:index="14" nillable="true" ma:displayName="Beschrijving" ma:description="Wordt gebruikt als alternatieve tekst voor de afbeelding." ma:hidden="true" ma:internalName="Description">
      <xsd:simpleType>
        <xsd:restriction base="dms:Note">
          <xsd:maxLength value="255"/>
        </xsd:restriction>
      </xsd:simpleType>
    </xsd:element>
    <xsd:element name="ThumbnailExists" ma:index="23" nillable="true" ma:displayName="Miniatuur bestaat" ma:default="FALSE" ma:hidden="true" ma:internalName="ThumbnailExists" ma:readOnly="true">
      <xsd:simpleType>
        <xsd:restriction base="dms:Boolean"/>
      </xsd:simpleType>
    </xsd:element>
    <xsd:element name="PreviewExists" ma:index="24" nillable="true" ma:displayName="Voorbeeld bestaat" ma:default="FALSE" ma:hidden="true" ma:internalName="PreviewExists" ma:readOnly="true">
      <xsd:simpleType>
        <xsd:restriction base="dms:Boolean"/>
      </xsd:simpleType>
    </xsd:element>
    <xsd:element name="AlternateThumbnailUrl" ma:index="25" nillable="true" ma:displayName="Voorbeeld van afbeeldings-URL" ma:format="Image" ma:hidden="true" ma:internalName="AlternateThumbnail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c15117-e32f-4132-8c76-16843b8a14fe" elementFormDefault="qualified">
    <xsd:import namespace="http://schemas.microsoft.com/office/2006/documentManagement/types"/>
    <xsd:import namespace="http://schemas.microsoft.com/office/infopath/2007/PartnerControls"/>
    <xsd:element name="SharedWithUsers" ma:index="2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38" nillable="true" ma:displayName="Taxonomy Catch All Column" ma:hidden="true" ma:list="{ed7c4348-dc65-4102-8065-7b6ddfcc0c81}" ma:internalName="TaxCatchAll" ma:showField="CatchAllData" ma:web="acc15117-e32f-4132-8c76-16843b8a14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5ccad8-78cf-40ad-b6f7-a1c91b4ab7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1" nillable="true" ma:displayName="Tags" ma:internalName="MediaServiceAutoTags" ma:readOnly="true">
      <xsd:simpleType>
        <xsd:restriction base="dms:Text"/>
      </xsd:simpleType>
    </xsd:element>
    <xsd:element name="MediaServiceGenerationTime" ma:index="3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5" nillable="true" ma:displayName="Location" ma:internalName="MediaServiceLocation" ma:readOnly="true">
      <xsd:simpleType>
        <xsd:restriction base="dms:Text"/>
      </xsd:simpleType>
    </xsd:element>
    <xsd:element name="lcf76f155ced4ddcb4097134ff3c332f" ma:index="37" nillable="true" ma:taxonomy="true" ma:internalName="lcf76f155ced4ddcb4097134ff3c332f" ma:taxonomyFieldName="MediaServiceImageTags" ma:displayName="Afbeeldingtags" ma:readOnly="false" ma:fieldId="{5cf76f15-5ced-4ddc-b409-7134ff3c332f}" ma:taxonomyMulti="true" ma:sspId="e9fe1b67-3931-4f35-a864-608d508774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8" ma:displayName="Titel"/>
        <xsd:element ref="dc:subject" minOccurs="0" maxOccurs="1"/>
        <xsd:element ref="dc:description" minOccurs="0" maxOccurs="1"/>
        <xsd:element name="keywords" minOccurs="0" maxOccurs="1" type="xsd:string" ma:index="20" ma:displayName="Trefwoorden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lternateThumbnailUrl xmlns="http://schemas.microsoft.com/sharepoint/v3">
      <Url xsi:nil="true"/>
      <Description xsi:nil="true"/>
    </AlternateThumbnailUrl>
    <lcf76f155ced4ddcb4097134ff3c332f xmlns="a75ccad8-78cf-40ad-b6f7-a1c91b4ab793">
      <Terms xmlns="http://schemas.microsoft.com/office/infopath/2007/PartnerControls"/>
    </lcf76f155ced4ddcb4097134ff3c332f>
    <TaxCatchAll xmlns="acc15117-e32f-4132-8c76-16843b8a14fe" xsi:nil="true"/>
    <ImageCreateDate xmlns="http://schemas.microsoft.com/sharepoint/v3" xsi:nil="true"/>
    <Description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675605-9966-4BDA-B7B6-BBC0FFF6C8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cc15117-e32f-4132-8c76-16843b8a14fe"/>
    <ds:schemaRef ds:uri="a75ccad8-78cf-40ad-b6f7-a1c91b4ab7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4AF0EDA-1AF2-40DF-A6B9-83FCF0678AA3}">
  <ds:schemaRefs>
    <ds:schemaRef ds:uri="http://schemas.openxmlformats.org/package/2006/metadata/core-properties"/>
    <ds:schemaRef ds:uri="a75ccad8-78cf-40ad-b6f7-a1c91b4ab793"/>
    <ds:schemaRef ds:uri="http://schemas.microsoft.com/office/2006/documentManagement/types"/>
    <ds:schemaRef ds:uri="http://purl.org/dc/terms/"/>
    <ds:schemaRef ds:uri="http://purl.org/dc/elements/1.1/"/>
    <ds:schemaRef ds:uri="http://www.w3.org/XML/1998/namespace"/>
    <ds:schemaRef ds:uri="acc15117-e32f-4132-8c76-16843b8a14fe"/>
    <ds:schemaRef ds:uri="http://schemas.microsoft.com/sharepoint/v3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18C4C84-9667-45DE-B5B4-572AD475793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Curio PowerPoint sjabloon Arial - licht roze</Template>
  <TotalTime>336</TotalTime>
  <Words>629</Words>
  <Application>Microsoft Office PowerPoint</Application>
  <PresentationFormat>Breedbeeld</PresentationFormat>
  <Paragraphs>149</Paragraphs>
  <Slides>17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4</vt:i4>
      </vt:variant>
      <vt:variant>
        <vt:lpstr>Diatitels</vt:lpstr>
      </vt:variant>
      <vt:variant>
        <vt:i4>17</vt:i4>
      </vt:variant>
    </vt:vector>
  </HeadingPairs>
  <TitlesOfParts>
    <vt:vector size="27" baseType="lpstr">
      <vt:lpstr>Aptos</vt:lpstr>
      <vt:lpstr>Arial</vt:lpstr>
      <vt:lpstr>Calibri</vt:lpstr>
      <vt:lpstr>IBM Plex Sans Condensed</vt:lpstr>
      <vt:lpstr>IBM Plex Sans Condensed Bold</vt:lpstr>
      <vt:lpstr>Tek Tall Arabic</vt:lpstr>
      <vt:lpstr>Curio sjabloon Licht roze - Bruin</vt:lpstr>
      <vt:lpstr>Curio sjabloon Geel - Donkerblauw</vt:lpstr>
      <vt:lpstr>Curio sjabloon Donkerpaars - Lichtgroen</vt:lpstr>
      <vt:lpstr>Office Theme</vt:lpstr>
      <vt:lpstr>WOZO</vt:lpstr>
      <vt:lpstr>Inhoudsopgave</vt:lpstr>
      <vt:lpstr>2. Even voorstellen - Onderwijsmanagers Curio</vt:lpstr>
      <vt:lpstr>3. Mededelingen – doorontwikkeling Curio</vt:lpstr>
      <vt:lpstr>PowerPoint-presentatie</vt:lpstr>
      <vt:lpstr>PowerPoint-presentatie</vt:lpstr>
      <vt:lpstr>            3. Overlegstructuur</vt:lpstr>
      <vt:lpstr>Voorstel</vt:lpstr>
      <vt:lpstr>3. Mededelingen</vt:lpstr>
      <vt:lpstr>4. Praktijkwerkveld overleg 3 februari</vt:lpstr>
      <vt:lpstr>5. Stagefraude irt ZZP-ers</vt:lpstr>
      <vt:lpstr>PowerPoint-presentatie</vt:lpstr>
      <vt:lpstr>PowerPoint-presentatie</vt:lpstr>
      <vt:lpstr>PowerPoint-presentatie</vt:lpstr>
      <vt:lpstr>PowerPoint-presentatie</vt:lpstr>
      <vt:lpstr>Tot slot  Tot slot en  Zijn er nog vragen?</vt:lpstr>
      <vt:lpstr>Bedankt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Kox, Juultje</dc:creator>
  <cp:lastModifiedBy>Rossum, Anne van</cp:lastModifiedBy>
  <cp:revision>76</cp:revision>
  <dcterms:created xsi:type="dcterms:W3CDTF">2025-05-22T06:35:22Z</dcterms:created>
  <dcterms:modified xsi:type="dcterms:W3CDTF">2026-03-03T15:10:36Z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0x01010200E0986CA5184C2D48A6AF77AD28E5694E</vt:lpwstr>
  </property>
  <property fmtid="{D5CDD505-2E9C-101B-9397-08002B2CF9AE}" pid="3" name="MediaServiceImageTags">
    <vt:lpwstr/>
  </property>
</Properties>
</file>