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01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ED0C"/>
    <a:srgbClr val="69197C"/>
    <a:srgbClr val="F9329C"/>
    <a:srgbClr val="03357C"/>
    <a:srgbClr val="E6E6E6"/>
    <a:srgbClr val="78034B"/>
    <a:srgbClr val="FFCC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00A1AE-BD6A-C08E-5125-C9C28CE1FF7E}" v="55" dt="2024-03-05T07:21:22.653"/>
    <p1510:client id="{15061327-E326-4010-9FC6-5623F2C3F479}" v="12" dt="2024-03-05T07:21:05.501"/>
    <p1510:client id="{16CBF77B-B101-4E2C-BFC1-27454CA16B36}" v="15" dt="2024-03-05T07:22:56.253"/>
    <p1510:client id="{9B8BE22C-304C-49F1-AB29-DFB768F36784}" v="1" dt="2024-03-04T07:00:33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34" Type="http://schemas.microsoft.com/office/2015/10/relationships/revisionInfo" Target="revisionInfo.xml"/><Relationship Id="rId7" Type="http://schemas.openxmlformats.org/officeDocument/2006/relationships/handoutMaster" Target="handoutMasters/handoutMaster1.xml"/><Relationship Id="rId33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mpen, Lotte van" userId="S::lk67@curio.nl::da3bafae-d498-4e13-b45d-837ea999f77e" providerId="AD" clId="Web-{15061327-E326-4010-9FC6-5623F2C3F479}"/>
    <pc:docChg chg="modSld">
      <pc:chgData name="Kempen, Lotte van" userId="S::lk67@curio.nl::da3bafae-d498-4e13-b45d-837ea999f77e" providerId="AD" clId="Web-{15061327-E326-4010-9FC6-5623F2C3F479}" dt="2024-03-05T07:21:05.501" v="9"/>
      <pc:docMkLst>
        <pc:docMk/>
      </pc:docMkLst>
      <pc:sldChg chg="addSp delSp modSp">
        <pc:chgData name="Kempen, Lotte van" userId="S::lk67@curio.nl::da3bafae-d498-4e13-b45d-837ea999f77e" providerId="AD" clId="Web-{15061327-E326-4010-9FC6-5623F2C3F479}" dt="2024-03-05T07:20:57.438" v="6"/>
        <pc:sldMkLst>
          <pc:docMk/>
          <pc:sldMk cId="2134225780" sldId="287"/>
        </pc:sldMkLst>
        <pc:picChg chg="add del mod">
          <ac:chgData name="Kempen, Lotte van" userId="S::lk67@curio.nl::da3bafae-d498-4e13-b45d-837ea999f77e" providerId="AD" clId="Web-{15061327-E326-4010-9FC6-5623F2C3F479}" dt="2024-03-05T07:20:57.438" v="6"/>
          <ac:picMkLst>
            <pc:docMk/>
            <pc:sldMk cId="2134225780" sldId="287"/>
            <ac:picMk id="6" creationId="{29E6E535-766D-2C32-6E28-BAF216D96D05}"/>
          </ac:picMkLst>
        </pc:picChg>
        <pc:picChg chg="add mod">
          <ac:chgData name="Kempen, Lotte van" userId="S::lk67@curio.nl::da3bafae-d498-4e13-b45d-837ea999f77e" providerId="AD" clId="Web-{15061327-E326-4010-9FC6-5623F2C3F479}" dt="2024-03-05T07:20:55.016" v="5" actId="1076"/>
          <ac:picMkLst>
            <pc:docMk/>
            <pc:sldMk cId="2134225780" sldId="287"/>
            <ac:picMk id="8" creationId="{5E093B89-AE20-4B2D-63AF-DF795F861809}"/>
          </ac:picMkLst>
        </pc:picChg>
      </pc:sldChg>
      <pc:sldChg chg="addSp delSp">
        <pc:chgData name="Kempen, Lotte van" userId="S::lk67@curio.nl::da3bafae-d498-4e13-b45d-837ea999f77e" providerId="AD" clId="Web-{15061327-E326-4010-9FC6-5623F2C3F479}" dt="2024-03-05T07:21:03.329" v="8"/>
        <pc:sldMkLst>
          <pc:docMk/>
          <pc:sldMk cId="3170952580" sldId="288"/>
        </pc:sldMkLst>
        <pc:spChg chg="del">
          <ac:chgData name="Kempen, Lotte van" userId="S::lk67@curio.nl::da3bafae-d498-4e13-b45d-837ea999f77e" providerId="AD" clId="Web-{15061327-E326-4010-9FC6-5623F2C3F479}" dt="2024-03-05T07:20:13.249" v="1"/>
          <ac:spMkLst>
            <pc:docMk/>
            <pc:sldMk cId="3170952580" sldId="288"/>
            <ac:spMk id="5" creationId="{00000000-0000-0000-0000-000000000000}"/>
          </ac:spMkLst>
        </pc:spChg>
        <pc:picChg chg="add">
          <ac:chgData name="Kempen, Lotte van" userId="S::lk67@curio.nl::da3bafae-d498-4e13-b45d-837ea999f77e" providerId="AD" clId="Web-{15061327-E326-4010-9FC6-5623F2C3F479}" dt="2024-03-05T07:21:03.329" v="8"/>
          <ac:picMkLst>
            <pc:docMk/>
            <pc:sldMk cId="3170952580" sldId="288"/>
            <ac:picMk id="9" creationId="{F0D4C66B-07FF-042E-629A-4446D469C319}"/>
          </ac:picMkLst>
        </pc:picChg>
      </pc:sldChg>
      <pc:sldChg chg="addSp">
        <pc:chgData name="Kempen, Lotte van" userId="S::lk67@curio.nl::da3bafae-d498-4e13-b45d-837ea999f77e" providerId="AD" clId="Web-{15061327-E326-4010-9FC6-5623F2C3F479}" dt="2024-03-05T07:21:05.501" v="9"/>
        <pc:sldMkLst>
          <pc:docMk/>
          <pc:sldMk cId="1188666654" sldId="294"/>
        </pc:sldMkLst>
        <pc:picChg chg="add">
          <ac:chgData name="Kempen, Lotte van" userId="S::lk67@curio.nl::da3bafae-d498-4e13-b45d-837ea999f77e" providerId="AD" clId="Web-{15061327-E326-4010-9FC6-5623F2C3F479}" dt="2024-03-05T07:21:05.501" v="9"/>
          <ac:picMkLst>
            <pc:docMk/>
            <pc:sldMk cId="1188666654" sldId="294"/>
            <ac:picMk id="8" creationId="{AAAF5E05-E594-E6A1-AB97-0A7126E8576F}"/>
          </ac:picMkLst>
        </pc:picChg>
      </pc:sldChg>
      <pc:sldChg chg="addSp">
        <pc:chgData name="Kempen, Lotte van" userId="S::lk67@curio.nl::da3bafae-d498-4e13-b45d-837ea999f77e" providerId="AD" clId="Web-{15061327-E326-4010-9FC6-5623F2C3F479}" dt="2024-03-05T07:21:00.797" v="7"/>
        <pc:sldMkLst>
          <pc:docMk/>
          <pc:sldMk cId="3547452593" sldId="295"/>
        </pc:sldMkLst>
        <pc:picChg chg="add">
          <ac:chgData name="Kempen, Lotte van" userId="S::lk67@curio.nl::da3bafae-d498-4e13-b45d-837ea999f77e" providerId="AD" clId="Web-{15061327-E326-4010-9FC6-5623F2C3F479}" dt="2024-03-05T07:21:00.797" v="7"/>
          <ac:picMkLst>
            <pc:docMk/>
            <pc:sldMk cId="3547452593" sldId="295"/>
            <ac:picMk id="8" creationId="{C6D8CC62-4A75-4A06-6C37-A502E348CBD2}"/>
          </ac:picMkLst>
        </pc:picChg>
      </pc:sldChg>
      <pc:sldChg chg="modSp">
        <pc:chgData name="Kempen, Lotte van" userId="S::lk67@curio.nl::da3bafae-d498-4e13-b45d-837ea999f77e" providerId="AD" clId="Web-{15061327-E326-4010-9FC6-5623F2C3F479}" dt="2024-03-05T07:20:08.545" v="0" actId="20577"/>
        <pc:sldMkLst>
          <pc:docMk/>
          <pc:sldMk cId="442037153" sldId="300"/>
        </pc:sldMkLst>
        <pc:spChg chg="mod">
          <ac:chgData name="Kempen, Lotte van" userId="S::lk67@curio.nl::da3bafae-d498-4e13-b45d-837ea999f77e" providerId="AD" clId="Web-{15061327-E326-4010-9FC6-5623F2C3F479}" dt="2024-03-05T07:20:08.545" v="0" actId="20577"/>
          <ac:spMkLst>
            <pc:docMk/>
            <pc:sldMk cId="442037153" sldId="300"/>
            <ac:spMk id="5" creationId="{00000000-0000-0000-0000-000000000000}"/>
          </ac:spMkLst>
        </pc:spChg>
      </pc:sldChg>
    </pc:docChg>
  </pc:docChgLst>
  <pc:docChgLst>
    <pc:chgData name="Kempen, Lotte van" userId="S::lk67@curio.nl::da3bafae-d498-4e13-b45d-837ea999f77e" providerId="AD" clId="Web-{16CBF77B-B101-4E2C-BFC1-27454CA16B36}"/>
    <pc:docChg chg="addSld delSld modSld">
      <pc:chgData name="Kempen, Lotte van" userId="S::lk67@curio.nl::da3bafae-d498-4e13-b45d-837ea999f77e" providerId="AD" clId="Web-{16CBF77B-B101-4E2C-BFC1-27454CA16B36}" dt="2024-03-05T07:22:56.253" v="9" actId="1076"/>
      <pc:docMkLst>
        <pc:docMk/>
      </pc:docMkLst>
      <pc:sldChg chg="delSp modSp">
        <pc:chgData name="Kempen, Lotte van" userId="S::lk67@curio.nl::da3bafae-d498-4e13-b45d-837ea999f77e" providerId="AD" clId="Web-{16CBF77B-B101-4E2C-BFC1-27454CA16B36}" dt="2024-03-05T07:22:56.253" v="9" actId="1076"/>
        <pc:sldMkLst>
          <pc:docMk/>
          <pc:sldMk cId="2408911689" sldId="290"/>
        </pc:sldMkLst>
        <pc:picChg chg="del">
          <ac:chgData name="Kempen, Lotte van" userId="S::lk67@curio.nl::da3bafae-d498-4e13-b45d-837ea999f77e" providerId="AD" clId="Web-{16CBF77B-B101-4E2C-BFC1-27454CA16B36}" dt="2024-03-05T07:22:53.816" v="8"/>
          <ac:picMkLst>
            <pc:docMk/>
            <pc:sldMk cId="2408911689" sldId="290"/>
            <ac:picMk id="6" creationId="{00000000-0000-0000-0000-000000000000}"/>
          </ac:picMkLst>
        </pc:picChg>
        <pc:picChg chg="mod">
          <ac:chgData name="Kempen, Lotte van" userId="S::lk67@curio.nl::da3bafae-d498-4e13-b45d-837ea999f77e" providerId="AD" clId="Web-{16CBF77B-B101-4E2C-BFC1-27454CA16B36}" dt="2024-03-05T07:22:56.253" v="9" actId="1076"/>
          <ac:picMkLst>
            <pc:docMk/>
            <pc:sldMk cId="2408911689" sldId="290"/>
            <ac:picMk id="16" creationId="{00000000-0000-0000-0000-000000000000}"/>
          </ac:picMkLst>
        </pc:picChg>
      </pc:sldChg>
      <pc:sldChg chg="addSp modSp">
        <pc:chgData name="Kempen, Lotte van" userId="S::lk67@curio.nl::da3bafae-d498-4e13-b45d-837ea999f77e" providerId="AD" clId="Web-{16CBF77B-B101-4E2C-BFC1-27454CA16B36}" dt="2024-03-05T07:22:10.720" v="5" actId="1076"/>
        <pc:sldMkLst>
          <pc:docMk/>
          <pc:sldMk cId="442037153" sldId="300"/>
        </pc:sldMkLst>
        <pc:picChg chg="add mod">
          <ac:chgData name="Kempen, Lotte van" userId="S::lk67@curio.nl::da3bafae-d498-4e13-b45d-837ea999f77e" providerId="AD" clId="Web-{16CBF77B-B101-4E2C-BFC1-27454CA16B36}" dt="2024-03-05T07:22:10.720" v="5" actId="1076"/>
          <ac:picMkLst>
            <pc:docMk/>
            <pc:sldMk cId="442037153" sldId="300"/>
            <ac:picMk id="2" creationId="{D082C2E1-B236-16BB-C27C-8E6B06B1B589}"/>
          </ac:picMkLst>
        </pc:picChg>
      </pc:sldChg>
      <pc:sldChg chg="addSp">
        <pc:chgData name="Kempen, Lotte van" userId="S::lk67@curio.nl::da3bafae-d498-4e13-b45d-837ea999f77e" providerId="AD" clId="Web-{16CBF77B-B101-4E2C-BFC1-27454CA16B36}" dt="2024-03-05T07:22:34.440" v="6"/>
        <pc:sldMkLst>
          <pc:docMk/>
          <pc:sldMk cId="1042366262" sldId="302"/>
        </pc:sldMkLst>
        <pc:picChg chg="add">
          <ac:chgData name="Kempen, Lotte van" userId="S::lk67@curio.nl::da3bafae-d498-4e13-b45d-837ea999f77e" providerId="AD" clId="Web-{16CBF77B-B101-4E2C-BFC1-27454CA16B36}" dt="2024-03-05T07:22:34.440" v="6"/>
          <ac:picMkLst>
            <pc:docMk/>
            <pc:sldMk cId="1042366262" sldId="302"/>
            <ac:picMk id="7" creationId="{F557F284-F9E3-9ACC-162B-CC678EE1E9AE}"/>
          </ac:picMkLst>
        </pc:picChg>
      </pc:sldChg>
      <pc:sldChg chg="add del replId">
        <pc:chgData name="Kempen, Lotte van" userId="S::lk67@curio.nl::da3bafae-d498-4e13-b45d-837ea999f77e" providerId="AD" clId="Web-{16CBF77B-B101-4E2C-BFC1-27454CA16B36}" dt="2024-03-05T07:21:55.126" v="1"/>
        <pc:sldMkLst>
          <pc:docMk/>
          <pc:sldMk cId="2054356127" sldId="304"/>
        </pc:sldMkLst>
      </pc:sldChg>
      <pc:sldChg chg="add del replId">
        <pc:chgData name="Kempen, Lotte van" userId="S::lk67@curio.nl::da3bafae-d498-4e13-b45d-837ea999f77e" providerId="AD" clId="Web-{16CBF77B-B101-4E2C-BFC1-27454CA16B36}" dt="2024-03-05T07:22:03.392" v="3"/>
        <pc:sldMkLst>
          <pc:docMk/>
          <pc:sldMk cId="2456538099" sldId="304"/>
        </pc:sldMkLst>
      </pc:sldChg>
    </pc:docChg>
  </pc:docChgLst>
  <pc:docChgLst>
    <pc:chgData name="Kempen, Lotte van" userId="S::lk67@curio.nl::da3bafae-d498-4e13-b45d-837ea999f77e" providerId="AD" clId="Web-{9B8BE22C-304C-49F1-AB29-DFB768F36784}"/>
    <pc:docChg chg="modSld">
      <pc:chgData name="Kempen, Lotte van" userId="S::lk67@curio.nl::da3bafae-d498-4e13-b45d-837ea999f77e" providerId="AD" clId="Web-{9B8BE22C-304C-49F1-AB29-DFB768F36784}" dt="2024-03-04T07:00:33.496" v="0" actId="1076"/>
      <pc:docMkLst>
        <pc:docMk/>
      </pc:docMkLst>
      <pc:sldChg chg="modSp">
        <pc:chgData name="Kempen, Lotte van" userId="S::lk67@curio.nl::da3bafae-d498-4e13-b45d-837ea999f77e" providerId="AD" clId="Web-{9B8BE22C-304C-49F1-AB29-DFB768F36784}" dt="2024-03-04T07:00:33.496" v="0" actId="1076"/>
        <pc:sldMkLst>
          <pc:docMk/>
          <pc:sldMk cId="2736563074" sldId="283"/>
        </pc:sldMkLst>
        <pc:spChg chg="mod">
          <ac:chgData name="Kempen, Lotte van" userId="S::lk67@curio.nl::da3bafae-d498-4e13-b45d-837ea999f77e" providerId="AD" clId="Web-{9B8BE22C-304C-49F1-AB29-DFB768F36784}" dt="2024-03-04T07:00:33.496" v="0" actId="1076"/>
          <ac:spMkLst>
            <pc:docMk/>
            <pc:sldMk cId="2736563074" sldId="283"/>
            <ac:spMk id="9" creationId="{2FAB4981-E42A-4564-BEFF-84A566B540C8}"/>
          </ac:spMkLst>
        </pc:spChg>
      </pc:sldChg>
    </pc:docChg>
  </pc:docChgLst>
  <pc:docChgLst>
    <pc:chgData name="Reulen, Jos" userId="S::jr24@curio.nl::201968f3-c918-4bdf-9230-2a4721664ef2" providerId="AD" clId="Web-{0700A1AE-BD6A-C08E-5125-C9C28CE1FF7E}"/>
    <pc:docChg chg="modSld">
      <pc:chgData name="Reulen, Jos" userId="S::jr24@curio.nl::201968f3-c918-4bdf-9230-2a4721664ef2" providerId="AD" clId="Web-{0700A1AE-BD6A-C08E-5125-C9C28CE1FF7E}" dt="2024-03-05T07:21:21.310" v="53" actId="20577"/>
      <pc:docMkLst>
        <pc:docMk/>
      </pc:docMkLst>
      <pc:sldChg chg="modSp">
        <pc:chgData name="Reulen, Jos" userId="S::jr24@curio.nl::201968f3-c918-4bdf-9230-2a4721664ef2" providerId="AD" clId="Web-{0700A1AE-BD6A-C08E-5125-C9C28CE1FF7E}" dt="2024-03-05T07:21:21.310" v="53" actId="20577"/>
        <pc:sldMkLst>
          <pc:docMk/>
          <pc:sldMk cId="2134225780" sldId="287"/>
        </pc:sldMkLst>
        <pc:spChg chg="mod">
          <ac:chgData name="Reulen, Jos" userId="S::jr24@curio.nl::201968f3-c918-4bdf-9230-2a4721664ef2" providerId="AD" clId="Web-{0700A1AE-BD6A-C08E-5125-C9C28CE1FF7E}" dt="2024-03-05T07:21:21.310" v="53" actId="20577"/>
          <ac:spMkLst>
            <pc:docMk/>
            <pc:sldMk cId="2134225780" sldId="287"/>
            <ac:spMk id="9" creationId="{00000000-0000-0000-0000-000000000000}"/>
          </ac:spMkLst>
        </pc:spChg>
      </pc:sldChg>
      <pc:sldChg chg="modSp">
        <pc:chgData name="Reulen, Jos" userId="S::jr24@curio.nl::201968f3-c918-4bdf-9230-2a4721664ef2" providerId="AD" clId="Web-{0700A1AE-BD6A-C08E-5125-C9C28CE1FF7E}" dt="2024-03-05T07:20:37.793" v="30" actId="20577"/>
        <pc:sldMkLst>
          <pc:docMk/>
          <pc:sldMk cId="3547452593" sldId="295"/>
        </pc:sldMkLst>
        <pc:spChg chg="mod">
          <ac:chgData name="Reulen, Jos" userId="S::jr24@curio.nl::201968f3-c918-4bdf-9230-2a4721664ef2" providerId="AD" clId="Web-{0700A1AE-BD6A-C08E-5125-C9C28CE1FF7E}" dt="2024-03-05T07:20:37.793" v="30" actId="20577"/>
          <ac:spMkLst>
            <pc:docMk/>
            <pc:sldMk cId="3547452593" sldId="29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CF4E66B-0696-4DAB-B0F0-E2D965111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6F138D-CF7B-4953-BA10-D39062157F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656B-4698-43AE-BD19-3EC2F4748CD6}" type="datetimeFigureOut">
              <a:rPr lang="nl-NL" smtClean="0"/>
              <a:t>27-5-2024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B63119-F943-4873-93DC-9D2D9C34E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03AC18-A810-49D7-8F26-AF07F92A2D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FAEDC-F060-48CD-9549-8BBA9A5219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3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666E1-2B72-4188-A107-73231E34A534}" type="datetimeFigureOut">
              <a:rPr lang="nl-NL" smtClean="0"/>
              <a:t>27-5-2024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01EF-050B-4DFE-9662-589085ED7D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87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Naam auteur</a:t>
            </a:r>
          </a:p>
          <a:p>
            <a:endParaRPr lang="nl-NL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604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4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73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13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82498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6785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332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120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 userDrawn="1"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 userDrawn="1"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 userDrawn="1"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 userDrawn="1"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 userDrawn="1"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 userDrawn="1"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Naam</a:t>
            </a:r>
          </a:p>
          <a:p>
            <a:pPr lvl="0"/>
            <a:r>
              <a:rPr lang="de-DE"/>
              <a:t>(</a:t>
            </a:r>
            <a:r>
              <a:rPr lang="de-DE" err="1"/>
              <a:t>beroep</a:t>
            </a:r>
            <a:r>
              <a:rPr lang="de-DE"/>
              <a:t>/</a:t>
            </a:r>
            <a:r>
              <a:rPr lang="de-DE" err="1"/>
              <a:t>studie</a:t>
            </a:r>
            <a:r>
              <a:rPr lang="de-DE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330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/>
              <a:t>Contactgegevens</a:t>
            </a:r>
          </a:p>
          <a:p>
            <a:endParaRPr lang="nl-NL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8716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/>
              <a:t>Eerste niveau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3035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67" r:id="rId4"/>
    <p:sldLayoutId id="2147483660" r:id="rId5"/>
    <p:sldLayoutId id="2147483669" r:id="rId6"/>
    <p:sldLayoutId id="2147483668" r:id="rId7"/>
    <p:sldLayoutId id="2147483671" r:id="rId8"/>
    <p:sldLayoutId id="2147483672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461" userDrawn="1">
          <p15:clr>
            <a:srgbClr val="F26B43"/>
          </p15:clr>
        </p15:guide>
        <p15:guide id="4" orient="horz" pos="4094" userDrawn="1">
          <p15:clr>
            <a:srgbClr val="F26B43"/>
          </p15:clr>
        </p15:guide>
        <p15:guide id="5" orient="horz" pos="1065" userDrawn="1">
          <p15:clr>
            <a:srgbClr val="F26B43"/>
          </p15:clr>
        </p15:guide>
        <p15:guide id="6" orient="horz" pos="3788" userDrawn="1">
          <p15:clr>
            <a:srgbClr val="F26B43"/>
          </p15:clr>
        </p15:guide>
        <p15:guide id="7" orient="horz" pos="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1ED0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inhoud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  <a:p>
            <a:pPr marL="342900" indent="-342900">
              <a:buFontTx/>
              <a:buChar char="-"/>
            </a:pPr>
            <a:endParaRPr lang="nl-NL"/>
          </a:p>
          <a:p>
            <a:pPr marL="342900" indent="-342900">
              <a:buFontTx/>
              <a:buChar char="-"/>
            </a:pPr>
            <a:endParaRPr lang="nl-NL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324000" y="288000"/>
            <a:ext cx="10725000" cy="720000"/>
          </a:xfrm>
        </p:spPr>
        <p:txBody>
          <a:bodyPr/>
          <a:lstStyle/>
          <a:p>
            <a:r>
              <a:rPr lang="nl-NL" dirty="0" smtClean="0">
                <a:latin typeface="Fellix" panose="00000500000000000000" pitchFamily="2" charset="0"/>
              </a:rPr>
              <a:t>PIN analyse</a:t>
            </a:r>
            <a:endParaRPr lang="nl-NL" dirty="0">
              <a:latin typeface="Fellix" panose="00000500000000000000" pitchFamily="2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4294967295"/>
          </p:nvPr>
        </p:nvSpPr>
        <p:spPr>
          <a:xfrm>
            <a:off x="0" y="7019925"/>
            <a:ext cx="2133600" cy="317500"/>
          </a:xfrm>
        </p:spPr>
        <p:txBody>
          <a:bodyPr/>
          <a:lstStyle/>
          <a:p>
            <a:r>
              <a:rPr lang="nl-NL"/>
              <a:t>1 november 2019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0584" y="6264404"/>
            <a:ext cx="677859" cy="236979"/>
          </a:xfrm>
          <a:prstGeom prst="rect">
            <a:avLst/>
          </a:prstGeom>
        </p:spPr>
      </p:pic>
      <p:sp>
        <p:nvSpPr>
          <p:cNvPr id="7" name="Vrije vorm: vorm 11">
            <a:extLst>
              <a:ext uri="{FF2B5EF4-FFF2-40B4-BE49-F238E27FC236}">
                <a16:creationId xmlns:a16="http://schemas.microsoft.com/office/drawing/2014/main" id="{E5C1CFFE-9DC8-4C1D-8517-5F11C6C851DD}"/>
              </a:ext>
            </a:extLst>
          </p:cNvPr>
          <p:cNvSpPr/>
          <p:nvPr/>
        </p:nvSpPr>
        <p:spPr>
          <a:xfrm>
            <a:off x="11163300" y="0"/>
            <a:ext cx="1028700" cy="1028700"/>
          </a:xfrm>
          <a:custGeom>
            <a:avLst/>
            <a:gdLst>
              <a:gd name="connsiteX0" fmla="*/ 0 w 1028700"/>
              <a:gd name="connsiteY0" fmla="*/ 0 h 1028700"/>
              <a:gd name="connsiteX1" fmla="*/ 1028700 w 1028700"/>
              <a:gd name="connsiteY1" fmla="*/ 0 h 1028700"/>
              <a:gd name="connsiteX2" fmla="*/ 1028700 w 1028700"/>
              <a:gd name="connsiteY2" fmla="*/ 1028700 h 1028700"/>
              <a:gd name="connsiteX3" fmla="*/ 0 w 1028700"/>
              <a:gd name="connsiteY3" fmla="*/ 1028700 h 102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8700" h="1028700">
                <a:moveTo>
                  <a:pt x="0" y="0"/>
                </a:moveTo>
                <a:lnTo>
                  <a:pt x="1028700" y="0"/>
                </a:lnTo>
                <a:lnTo>
                  <a:pt x="1028700" y="1028700"/>
                </a:lnTo>
                <a:lnTo>
                  <a:pt x="0" y="1028700"/>
                </a:lnTo>
                <a:close/>
              </a:path>
            </a:pathLst>
          </a:custGeom>
          <a:solidFill>
            <a:srgbClr val="69197C"/>
          </a:solidFill>
          <a:ln w="7620" cap="flat">
            <a:noFill/>
            <a:prstDash val="solid"/>
            <a:miter/>
          </a:ln>
        </p:spPr>
        <p:txBody>
          <a:bodyPr rtlCol="0" anchor="ctr"/>
          <a:lstStyle/>
          <a:p>
            <a:endParaRPr lang="nl-NL">
              <a:solidFill>
                <a:srgbClr val="C1ED0C"/>
              </a:solidFill>
            </a:endParaRPr>
          </a:p>
        </p:txBody>
      </p:sp>
      <p:sp>
        <p:nvSpPr>
          <p:cNvPr id="8" name="Vrije vorm: vorm 12">
            <a:extLst>
              <a:ext uri="{FF2B5EF4-FFF2-40B4-BE49-F238E27FC236}">
                <a16:creationId xmlns:a16="http://schemas.microsoft.com/office/drawing/2014/main" id="{92739C17-F9C9-455B-926F-3CCB3D0FF765}"/>
              </a:ext>
            </a:extLst>
          </p:cNvPr>
          <p:cNvSpPr/>
          <p:nvPr/>
        </p:nvSpPr>
        <p:spPr>
          <a:xfrm>
            <a:off x="11525250" y="361950"/>
            <a:ext cx="304800" cy="304800"/>
          </a:xfrm>
          <a:custGeom>
            <a:avLst/>
            <a:gdLst>
              <a:gd name="connsiteX0" fmla="*/ 69418 w 304800"/>
              <a:gd name="connsiteY0" fmla="*/ 304800 h 304800"/>
              <a:gd name="connsiteX1" fmla="*/ 304800 w 304800"/>
              <a:gd name="connsiteY1" fmla="*/ 304800 h 304800"/>
              <a:gd name="connsiteX2" fmla="*/ 304800 w 304800"/>
              <a:gd name="connsiteY2" fmla="*/ 235382 h 304800"/>
              <a:gd name="connsiteX3" fmla="*/ 118415 w 304800"/>
              <a:gd name="connsiteY3" fmla="*/ 235382 h 304800"/>
              <a:gd name="connsiteX4" fmla="*/ 304800 w 304800"/>
              <a:gd name="connsiteY4" fmla="*/ 49073 h 304800"/>
              <a:gd name="connsiteX5" fmla="*/ 255727 w 304800"/>
              <a:gd name="connsiteY5" fmla="*/ 0 h 304800"/>
              <a:gd name="connsiteX6" fmla="*/ 69418 w 304800"/>
              <a:gd name="connsiteY6" fmla="*/ 186385 h 304800"/>
              <a:gd name="connsiteX7" fmla="*/ 69418 w 304800"/>
              <a:gd name="connsiteY7" fmla="*/ 0 h 304800"/>
              <a:gd name="connsiteX8" fmla="*/ 0 w 304800"/>
              <a:gd name="connsiteY8" fmla="*/ 0 h 304800"/>
              <a:gd name="connsiteX9" fmla="*/ 0 w 304800"/>
              <a:gd name="connsiteY9" fmla="*/ 235382 h 304800"/>
              <a:gd name="connsiteX10" fmla="*/ 0 w 304800"/>
              <a:gd name="connsiteY10" fmla="*/ 30480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04800" h="304800">
                <a:moveTo>
                  <a:pt x="69418" y="304800"/>
                </a:moveTo>
                <a:lnTo>
                  <a:pt x="304800" y="304800"/>
                </a:lnTo>
                <a:lnTo>
                  <a:pt x="304800" y="235382"/>
                </a:lnTo>
                <a:lnTo>
                  <a:pt x="118415" y="235382"/>
                </a:lnTo>
                <a:lnTo>
                  <a:pt x="304800" y="49073"/>
                </a:lnTo>
                <a:lnTo>
                  <a:pt x="255727" y="0"/>
                </a:lnTo>
                <a:lnTo>
                  <a:pt x="69418" y="186385"/>
                </a:lnTo>
                <a:lnTo>
                  <a:pt x="69418" y="0"/>
                </a:lnTo>
                <a:lnTo>
                  <a:pt x="0" y="0"/>
                </a:lnTo>
                <a:lnTo>
                  <a:pt x="0" y="235382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  <a:ln w="7620" cap="flat">
            <a:noFill/>
            <a:prstDash val="solid"/>
            <a:miter/>
          </a:ln>
        </p:spPr>
        <p:txBody>
          <a:bodyPr rtlCol="0" anchor="ctr"/>
          <a:lstStyle/>
          <a:p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0425" y="6289666"/>
            <a:ext cx="777605" cy="271850"/>
          </a:xfrm>
          <a:prstGeom prst="rect">
            <a:avLst/>
          </a:prstGeom>
        </p:spPr>
      </p:pic>
      <p:grpSp>
        <p:nvGrpSpPr>
          <p:cNvPr id="2" name="Groep 1"/>
          <p:cNvGrpSpPr/>
          <p:nvPr/>
        </p:nvGrpSpPr>
        <p:grpSpPr>
          <a:xfrm>
            <a:off x="794020" y="1438275"/>
            <a:ext cx="10731230" cy="4464179"/>
            <a:chOff x="794020" y="1438275"/>
            <a:chExt cx="10731230" cy="4464179"/>
          </a:xfrm>
        </p:grpSpPr>
        <p:grpSp>
          <p:nvGrpSpPr>
            <p:cNvPr id="9" name="Groep 8"/>
            <p:cNvGrpSpPr/>
            <p:nvPr/>
          </p:nvGrpSpPr>
          <p:grpSpPr>
            <a:xfrm>
              <a:off x="794020" y="1627172"/>
              <a:ext cx="10731230" cy="4275282"/>
              <a:chOff x="1066800" y="1876322"/>
              <a:chExt cx="10731230" cy="4275282"/>
            </a:xfrm>
          </p:grpSpPr>
          <p:sp>
            <p:nvSpPr>
              <p:cNvPr id="5" name="Afgeronde rechthoek 4"/>
              <p:cNvSpPr/>
              <p:nvPr/>
            </p:nvSpPr>
            <p:spPr>
              <a:xfrm>
                <a:off x="1066800" y="1876322"/>
                <a:ext cx="3228975" cy="42752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6919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4" name="Afgeronde rechthoek 13"/>
              <p:cNvSpPr/>
              <p:nvPr/>
            </p:nvSpPr>
            <p:spPr>
              <a:xfrm>
                <a:off x="4781550" y="1876322"/>
                <a:ext cx="3228975" cy="42752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6919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5" name="Afgeronde rechthoek 14"/>
              <p:cNvSpPr/>
              <p:nvPr/>
            </p:nvSpPr>
            <p:spPr>
              <a:xfrm>
                <a:off x="8569055" y="1876322"/>
                <a:ext cx="3228975" cy="4275282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rgbClr val="69197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</p:grpSp>
        <p:sp>
          <p:nvSpPr>
            <p:cNvPr id="10" name="Tekstvak 9"/>
            <p:cNvSpPr txBox="1"/>
            <p:nvPr/>
          </p:nvSpPr>
          <p:spPr>
            <a:xfrm>
              <a:off x="1922125" y="1438275"/>
              <a:ext cx="2287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600" b="1">
                  <a:solidFill>
                    <a:srgbClr val="69197C"/>
                  </a:solidFill>
                  <a:latin typeface="Fellix" panose="00000500000000000000" pitchFamily="2" charset="0"/>
                </a:rPr>
                <a:t>P</a:t>
              </a:r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687878" y="1438275"/>
              <a:ext cx="2287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600" b="1">
                  <a:solidFill>
                    <a:srgbClr val="69197C"/>
                  </a:solidFill>
                  <a:latin typeface="Fellix" panose="00000500000000000000" pitchFamily="2" charset="0"/>
                </a:rPr>
                <a:t>I</a:t>
              </a:r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9453631" y="1438275"/>
              <a:ext cx="2287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9600" b="1">
                  <a:solidFill>
                    <a:srgbClr val="69197C"/>
                  </a:solidFill>
                  <a:latin typeface="Fellix" panose="00000500000000000000" pitchFamily="2" charset="0"/>
                </a:rPr>
                <a:t>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99629031"/>
      </p:ext>
    </p:extLst>
  </p:cSld>
  <p:clrMapOvr>
    <a:masterClrMapping/>
  </p:clrMapOvr>
</p:sld>
</file>

<file path=ppt/theme/theme1.xml><?xml version="1.0" encoding="utf-8"?>
<a:theme xmlns:a="http://schemas.openxmlformats.org/drawingml/2006/main" name="Curio_C">
  <a:themeElements>
    <a:clrScheme name="Curio_C">
      <a:dk1>
        <a:srgbClr val="000000"/>
      </a:dk1>
      <a:lt1>
        <a:sysClr val="window" lastClr="FFFFFF"/>
      </a:lt1>
      <a:dk2>
        <a:srgbClr val="69197C"/>
      </a:dk2>
      <a:lt2>
        <a:srgbClr val="FFFFFF"/>
      </a:lt2>
      <a:accent1>
        <a:srgbClr val="56DDEF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io_C" id="{7FAE5B0F-2719-4320-A98E-3783DF28A5CD}" vid="{B93F6966-5862-4AA7-A194-9848BF38BE47}"/>
    </a:ext>
  </a:extLst>
</a:theme>
</file>

<file path=ppt/theme/theme2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361e367-d458-4d4b-99b7-f660453dacb6">
      <Terms xmlns="http://schemas.microsoft.com/office/infopath/2007/PartnerControls"/>
    </lcf76f155ced4ddcb4097134ff3c332f>
    <TaxCatchAll xmlns="acf0b89a-8687-41f7-8578-217484cbbff7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9B57F97B5124686CF4DB67BC42C26" ma:contentTypeVersion="16" ma:contentTypeDescription="Een nieuw document maken." ma:contentTypeScope="" ma:versionID="65087fe093f320a2e9aba375881a040b">
  <xsd:schema xmlns:xsd="http://www.w3.org/2001/XMLSchema" xmlns:xs="http://www.w3.org/2001/XMLSchema" xmlns:p="http://schemas.microsoft.com/office/2006/metadata/properties" xmlns:ns2="f361e367-d458-4d4b-99b7-f660453dacb6" xmlns:ns3="acf0b89a-8687-41f7-8578-217484cbbff7" targetNamespace="http://schemas.microsoft.com/office/2006/metadata/properties" ma:root="true" ma:fieldsID="e1991d9e756a510b9203e73109be7df9" ns2:_="" ns3:_="">
    <xsd:import namespace="f361e367-d458-4d4b-99b7-f660453dacb6"/>
    <xsd:import namespace="acf0b89a-8687-41f7-8578-217484cbbf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61e367-d458-4d4b-99b7-f660453da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Afbeeldingtags" ma:readOnly="false" ma:fieldId="{5cf76f15-5ced-4ddc-b409-7134ff3c332f}" ma:taxonomyMulti="true" ma:sspId="e9fe1b67-3931-4f35-a864-608d508774d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f0b89a-8687-41f7-8578-217484cbbff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68a7540-d685-474d-b4f1-f490cddd3a06}" ma:internalName="TaxCatchAll" ma:showField="CatchAllData" ma:web="acf0b89a-8687-41f7-8578-217484cbbf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959F1-8BD5-4C88-B97F-D51C8403B5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E86074-DA22-4B75-A9E5-362C01F1B21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f361e367-d458-4d4b-99b7-f660453dacb6"/>
    <ds:schemaRef ds:uri="acf0b89a-8687-41f7-8578-217484cbbff7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DD2A2A5-116D-428D-A516-A69C00B39E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61e367-d458-4d4b-99b7-f660453dacb6"/>
    <ds:schemaRef ds:uri="acf0b89a-8687-41f7-8578-217484cbbf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Curio_C</Template>
  <TotalTime>1318</TotalTime>
  <Words>8</Words>
  <Application>Microsoft Office PowerPoint</Application>
  <PresentationFormat>Breedbeeld</PresentationFormat>
  <Paragraphs>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Fellix</vt:lpstr>
      <vt:lpstr>Curio_C</vt:lpstr>
      <vt:lpstr>PIN analyse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Janse, Merel</dc:creator>
  <cp:keywords/>
  <dc:description>Template by HQ Solutions B.V.</dc:description>
  <cp:lastModifiedBy>Lotte van Kempen</cp:lastModifiedBy>
  <cp:revision>5</cp:revision>
  <dcterms:created xsi:type="dcterms:W3CDTF">2020-10-12T13:57:58Z</dcterms:created>
  <dcterms:modified xsi:type="dcterms:W3CDTF">2024-05-26T22:58:29Z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0x0101006259B57F97B5124686CF4DB67BC42C26</vt:lpwstr>
  </property>
  <property fmtid="{D5CDD505-2E9C-101B-9397-08002B2CF9AE}" pid="3" name="Order">
    <vt:r8>26200</vt:r8>
  </property>
  <property fmtid="{D5CDD505-2E9C-101B-9397-08002B2CF9AE}" pid="4" name="vti_imgdate">
    <vt:lpwstr/>
  </property>
  <property fmtid="{D5CDD505-2E9C-101B-9397-08002B2CF9AE}" pid="5" name="MediaServiceImageTags">
    <vt:lpwstr/>
  </property>
</Properties>
</file>